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53" r:id="rId5"/>
  </p:sldMasterIdLst>
  <p:notesMasterIdLst>
    <p:notesMasterId r:id="rId17"/>
  </p:notesMasterIdLst>
  <p:sldIdLst>
    <p:sldId id="263" r:id="rId6"/>
    <p:sldId id="278" r:id="rId7"/>
    <p:sldId id="277" r:id="rId8"/>
    <p:sldId id="279" r:id="rId9"/>
    <p:sldId id="276" r:id="rId10"/>
    <p:sldId id="281" r:id="rId11"/>
    <p:sldId id="280" r:id="rId12"/>
    <p:sldId id="273" r:id="rId13"/>
    <p:sldId id="282" r:id="rId14"/>
    <p:sldId id="275"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F26DA51B-2CC5-4804-9D77-B5D45D2CEE2D}">
          <p14:sldIdLst>
            <p14:sldId id="263"/>
            <p14:sldId id="278"/>
            <p14:sldId id="277"/>
            <p14:sldId id="279"/>
            <p14:sldId id="276"/>
            <p14:sldId id="281"/>
            <p14:sldId id="280"/>
            <p14:sldId id="273"/>
            <p14:sldId id="282"/>
            <p14:sldId id="275"/>
            <p14:sldId id="28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6DCA91-F20B-5A94-D568-4A5BFF76CC11}" name="Dan Wahlin" initials="DW" userId="S::dwahlin@microsoft.com::ede8ac4c-48f6-4aed-940b-922329117d55" providerId="AD"/>
  <p188:author id="{EBF33DBA-799E-4F1F-5AF9-B94D354F3A2E}" name="Ayca Bas" initials="AB" userId="S::aycabas@microsoft.com::d5a7dadb-f04d-4f30-920f-4a45336a6ebf" providerId="AD"/>
  <p188:author id="{745DD5DD-7677-0292-D349-3CF151BB8431}" name="George Juma" initials="GJ" userId="S::jumasure@microsoft.com::dc630dfc-024f-480c-a64b-fd54651353e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0B0F0"/>
    <a:srgbClr val="243A5E"/>
    <a:srgbClr val="70AD46"/>
    <a:srgbClr val="A67AF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AE237-AB70-9DFC-C294-5918F78566C9}" v="721" dt="2022-06-06T23:37:23.263"/>
    <p1510:client id="{5491C5CF-D5E8-474B-8A74-B929A6B2AEB2}" v="32" dt="2022-01-18T00:06:27.136"/>
    <p1510:client id="{815CB941-0B00-4C75-A9A0-EDB2F8ED639C}" v="98" dt="2022-01-18T15:35:52.009"/>
    <p1510:client id="{9E5FBA1A-5AE8-4B6D-A8CE-BBFE40AF0B63}" v="2" dt="2022-01-18T00:10:31.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FF885-E969-4FF1-8BE7-2167DE621FEC}"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en-US"/>
        </a:p>
      </dgm:t>
    </dgm:pt>
    <dgm:pt modelId="{A8DC7A0D-0E34-4388-9D6D-65B86EBF0A0A}">
      <dgm:prSet phldrT="[Text]" phldr="0"/>
      <dgm:spPr>
        <a:solidFill>
          <a:srgbClr val="7030A0"/>
        </a:solidFill>
      </dgm:spPr>
      <dgm:t>
        <a:bodyPr/>
        <a:lstStyle/>
        <a:p>
          <a:pPr>
            <a:lnSpc>
              <a:spcPct val="100000"/>
            </a:lnSpc>
          </a:pPr>
          <a:r>
            <a:rPr lang="en-US">
              <a:latin typeface="Calibri Light" panose="020F0302020204030204"/>
            </a:rPr>
            <a:t>Voice and Video</a:t>
          </a:r>
          <a:endParaRPr lang="en-US"/>
        </a:p>
      </dgm:t>
    </dgm:pt>
    <dgm:pt modelId="{6FF2DE2E-36AE-4B25-A6AC-3E90C9E1AEA2}" type="parTrans" cxnId="{26533CB6-31A6-4EC2-840F-9E23917C8959}">
      <dgm:prSet/>
      <dgm:spPr/>
      <dgm:t>
        <a:bodyPr/>
        <a:lstStyle/>
        <a:p>
          <a:endParaRPr lang="en-US"/>
        </a:p>
      </dgm:t>
    </dgm:pt>
    <dgm:pt modelId="{3DA166E6-B470-4657-B6B1-C80C7AFF8BA6}" type="sibTrans" cxnId="{26533CB6-31A6-4EC2-840F-9E23917C8959}">
      <dgm:prSet/>
      <dgm:spPr/>
      <dgm:t>
        <a:bodyPr/>
        <a:lstStyle/>
        <a:p>
          <a:endParaRPr lang="en-US"/>
        </a:p>
      </dgm:t>
    </dgm:pt>
    <dgm:pt modelId="{8C3A74C2-10A9-4B17-A111-D72CE4522D16}">
      <dgm:prSet phldrT="[Text]" phldr="0"/>
      <dgm:spPr>
        <a:solidFill>
          <a:srgbClr val="00B0F0"/>
        </a:solidFill>
      </dgm:spPr>
      <dgm:t>
        <a:bodyPr/>
        <a:lstStyle/>
        <a:p>
          <a:pPr>
            <a:lnSpc>
              <a:spcPct val="100000"/>
            </a:lnSpc>
          </a:pPr>
          <a:r>
            <a:rPr lang="en-US">
              <a:latin typeface="Calibri Light" panose="020F0302020204030204"/>
            </a:rPr>
            <a:t>Chat</a:t>
          </a:r>
          <a:endParaRPr lang="en-US"/>
        </a:p>
      </dgm:t>
    </dgm:pt>
    <dgm:pt modelId="{6755A34A-C455-4960-BD7B-0E0D2F6C21B2}" type="parTrans" cxnId="{371E7F23-31B3-4ED8-B25B-E4A941DF3AAA}">
      <dgm:prSet/>
      <dgm:spPr/>
      <dgm:t>
        <a:bodyPr/>
        <a:lstStyle/>
        <a:p>
          <a:endParaRPr lang="en-US"/>
        </a:p>
      </dgm:t>
    </dgm:pt>
    <dgm:pt modelId="{1805A914-584A-4DE0-8D34-20C0BA086BAA}" type="sibTrans" cxnId="{371E7F23-31B3-4ED8-B25B-E4A941DF3AAA}">
      <dgm:prSet/>
      <dgm:spPr/>
      <dgm:t>
        <a:bodyPr/>
        <a:lstStyle/>
        <a:p>
          <a:endParaRPr lang="en-US"/>
        </a:p>
      </dgm:t>
    </dgm:pt>
    <dgm:pt modelId="{E985488B-E265-41CC-8B58-04D9F9C1FAF0}">
      <dgm:prSet phldrT="[Text]" phldr="0"/>
      <dgm:spPr/>
      <dgm:t>
        <a:bodyPr/>
        <a:lstStyle/>
        <a:p>
          <a:pPr>
            <a:lnSpc>
              <a:spcPct val="100000"/>
            </a:lnSpc>
          </a:pPr>
          <a:r>
            <a:rPr lang="en-US">
              <a:latin typeface="Calibri Light" panose="020F0302020204030204"/>
            </a:rPr>
            <a:t>SMS</a:t>
          </a:r>
          <a:endParaRPr lang="en-US"/>
        </a:p>
      </dgm:t>
    </dgm:pt>
    <dgm:pt modelId="{8F5C04D1-4E9E-4355-8C8E-C380CB13B6AA}" type="parTrans" cxnId="{68DD65DA-1158-4070-AD17-87DC750A7C92}">
      <dgm:prSet/>
      <dgm:spPr/>
      <dgm:t>
        <a:bodyPr/>
        <a:lstStyle/>
        <a:p>
          <a:endParaRPr lang="en-US"/>
        </a:p>
      </dgm:t>
    </dgm:pt>
    <dgm:pt modelId="{761359FB-4932-40FE-98F7-9CCC4FD5C573}" type="sibTrans" cxnId="{68DD65DA-1158-4070-AD17-87DC750A7C92}">
      <dgm:prSet/>
      <dgm:spPr/>
      <dgm:t>
        <a:bodyPr/>
        <a:lstStyle/>
        <a:p>
          <a:endParaRPr lang="en-US"/>
        </a:p>
      </dgm:t>
    </dgm:pt>
    <dgm:pt modelId="{EB81D2FF-E7B1-4539-BD81-D30E6C970D20}">
      <dgm:prSet phldrT="[Text]" phldr="0"/>
      <dgm:spPr>
        <a:solidFill>
          <a:schemeClr val="accent6"/>
        </a:solidFill>
      </dgm:spPr>
      <dgm:t>
        <a:bodyPr/>
        <a:lstStyle/>
        <a:p>
          <a:pPr>
            <a:lnSpc>
              <a:spcPct val="100000"/>
            </a:lnSpc>
          </a:pPr>
          <a:r>
            <a:rPr lang="en-US">
              <a:latin typeface="Calibri Light" panose="020F0302020204030204"/>
            </a:rPr>
            <a:t>Telephony</a:t>
          </a:r>
          <a:endParaRPr lang="en-US"/>
        </a:p>
      </dgm:t>
    </dgm:pt>
    <dgm:pt modelId="{117D750F-8975-4DE3-B806-E8ECF25E8B3C}" type="parTrans" cxnId="{17D4D8A1-EB72-43D9-8D2C-80D2CC59EA02}">
      <dgm:prSet/>
      <dgm:spPr/>
      <dgm:t>
        <a:bodyPr/>
        <a:lstStyle/>
        <a:p>
          <a:endParaRPr lang="en-US"/>
        </a:p>
      </dgm:t>
    </dgm:pt>
    <dgm:pt modelId="{60EEB1FF-3F9C-4D76-BB40-0D7738FD2B17}" type="sibTrans" cxnId="{17D4D8A1-EB72-43D9-8D2C-80D2CC59EA02}">
      <dgm:prSet/>
      <dgm:spPr/>
      <dgm:t>
        <a:bodyPr/>
        <a:lstStyle/>
        <a:p>
          <a:endParaRPr lang="en-US"/>
        </a:p>
      </dgm:t>
    </dgm:pt>
    <dgm:pt modelId="{D3DC791D-9F18-4294-827C-84F9547ADD70}">
      <dgm:prSet phldrT="[Text]" phldr="0"/>
      <dgm:spPr>
        <a:solidFill>
          <a:schemeClr val="accent3"/>
        </a:solidFill>
      </dgm:spPr>
      <dgm:t>
        <a:bodyPr/>
        <a:lstStyle/>
        <a:p>
          <a:pPr>
            <a:lnSpc>
              <a:spcPct val="100000"/>
            </a:lnSpc>
          </a:pPr>
          <a:r>
            <a:rPr lang="en-US">
              <a:latin typeface="Calibri Light" panose="020F0302020204030204"/>
            </a:rPr>
            <a:t>Network Traversal</a:t>
          </a:r>
          <a:endParaRPr lang="en-US"/>
        </a:p>
      </dgm:t>
    </dgm:pt>
    <dgm:pt modelId="{93368F16-631D-4158-B47F-AB5F869AE23A}" type="parTrans" cxnId="{0E3A4008-1AF5-458C-84D1-21CB6289CAF7}">
      <dgm:prSet/>
      <dgm:spPr/>
      <dgm:t>
        <a:bodyPr/>
        <a:lstStyle/>
        <a:p>
          <a:endParaRPr lang="en-US"/>
        </a:p>
      </dgm:t>
    </dgm:pt>
    <dgm:pt modelId="{5BBE0068-51E2-4271-AB34-4EAEACF201F4}" type="sibTrans" cxnId="{0E3A4008-1AF5-458C-84D1-21CB6289CAF7}">
      <dgm:prSet/>
      <dgm:spPr/>
      <dgm:t>
        <a:bodyPr/>
        <a:lstStyle/>
        <a:p>
          <a:endParaRPr lang="en-US"/>
        </a:p>
      </dgm:t>
    </dgm:pt>
    <dgm:pt modelId="{C5124663-256C-4D7A-814E-05A6143B2327}" type="pres">
      <dgm:prSet presAssocID="{92FFF885-E969-4FF1-8BE7-2167DE621FEC}" presName="cycle" presStyleCnt="0">
        <dgm:presLayoutVars>
          <dgm:dir/>
          <dgm:resizeHandles val="exact"/>
        </dgm:presLayoutVars>
      </dgm:prSet>
      <dgm:spPr/>
    </dgm:pt>
    <dgm:pt modelId="{4A69F861-DF88-4D26-BF75-33A4ADFF451F}" type="pres">
      <dgm:prSet presAssocID="{A8DC7A0D-0E34-4388-9D6D-65B86EBF0A0A}" presName="node" presStyleLbl="node1" presStyleIdx="0" presStyleCnt="5">
        <dgm:presLayoutVars>
          <dgm:bulletEnabled val="1"/>
        </dgm:presLayoutVars>
      </dgm:prSet>
      <dgm:spPr/>
    </dgm:pt>
    <dgm:pt modelId="{DBF1C7D3-0837-45DB-A0CF-785A056847ED}" type="pres">
      <dgm:prSet presAssocID="{A8DC7A0D-0E34-4388-9D6D-65B86EBF0A0A}" presName="spNode" presStyleCnt="0"/>
      <dgm:spPr/>
    </dgm:pt>
    <dgm:pt modelId="{A4772CC7-8BCE-4087-93D5-322B4E64F113}" type="pres">
      <dgm:prSet presAssocID="{3DA166E6-B470-4657-B6B1-C80C7AFF8BA6}" presName="sibTrans" presStyleLbl="sibTrans1D1" presStyleIdx="0" presStyleCnt="5"/>
      <dgm:spPr/>
    </dgm:pt>
    <dgm:pt modelId="{F4672F0A-07ED-4E93-8F5C-91FE1CDA4425}" type="pres">
      <dgm:prSet presAssocID="{8C3A74C2-10A9-4B17-A111-D72CE4522D16}" presName="node" presStyleLbl="node1" presStyleIdx="1" presStyleCnt="5" custRadScaleRad="99797" custRadScaleInc="1507">
        <dgm:presLayoutVars>
          <dgm:bulletEnabled val="1"/>
        </dgm:presLayoutVars>
      </dgm:prSet>
      <dgm:spPr/>
    </dgm:pt>
    <dgm:pt modelId="{C9271A43-791C-4DF9-BAC5-EADFF4206A6B}" type="pres">
      <dgm:prSet presAssocID="{8C3A74C2-10A9-4B17-A111-D72CE4522D16}" presName="spNode" presStyleCnt="0"/>
      <dgm:spPr/>
    </dgm:pt>
    <dgm:pt modelId="{3F819F6C-A001-45B0-9CAA-F5D7AE9A6461}" type="pres">
      <dgm:prSet presAssocID="{1805A914-584A-4DE0-8D34-20C0BA086BAA}" presName="sibTrans" presStyleLbl="sibTrans1D1" presStyleIdx="1" presStyleCnt="5"/>
      <dgm:spPr/>
    </dgm:pt>
    <dgm:pt modelId="{2560D154-65CF-467B-ADC8-63B99CD5B522}" type="pres">
      <dgm:prSet presAssocID="{E985488B-E265-41CC-8B58-04D9F9C1FAF0}" presName="node" presStyleLbl="node1" presStyleIdx="2" presStyleCnt="5">
        <dgm:presLayoutVars>
          <dgm:bulletEnabled val="1"/>
        </dgm:presLayoutVars>
      </dgm:prSet>
      <dgm:spPr/>
    </dgm:pt>
    <dgm:pt modelId="{23A069B9-A0EF-41A3-82D5-1E3148942792}" type="pres">
      <dgm:prSet presAssocID="{E985488B-E265-41CC-8B58-04D9F9C1FAF0}" presName="spNode" presStyleCnt="0"/>
      <dgm:spPr/>
    </dgm:pt>
    <dgm:pt modelId="{6A1128AD-722E-4323-A247-CD7038E9DED3}" type="pres">
      <dgm:prSet presAssocID="{761359FB-4932-40FE-98F7-9CCC4FD5C573}" presName="sibTrans" presStyleLbl="sibTrans1D1" presStyleIdx="2" presStyleCnt="5"/>
      <dgm:spPr/>
    </dgm:pt>
    <dgm:pt modelId="{C7E62F02-A078-4CE3-B797-1CCC6935584A}" type="pres">
      <dgm:prSet presAssocID="{EB81D2FF-E7B1-4539-BD81-D30E6C970D20}" presName="node" presStyleLbl="node1" presStyleIdx="3" presStyleCnt="5">
        <dgm:presLayoutVars>
          <dgm:bulletEnabled val="1"/>
        </dgm:presLayoutVars>
      </dgm:prSet>
      <dgm:spPr/>
    </dgm:pt>
    <dgm:pt modelId="{43E32977-A9BA-4F69-9BCD-D9ADB3DDBEDB}" type="pres">
      <dgm:prSet presAssocID="{EB81D2FF-E7B1-4539-BD81-D30E6C970D20}" presName="spNode" presStyleCnt="0"/>
      <dgm:spPr/>
    </dgm:pt>
    <dgm:pt modelId="{659BD845-60EB-4718-85F7-0D3612338E42}" type="pres">
      <dgm:prSet presAssocID="{60EEB1FF-3F9C-4D76-BB40-0D7738FD2B17}" presName="sibTrans" presStyleLbl="sibTrans1D1" presStyleIdx="3" presStyleCnt="5"/>
      <dgm:spPr/>
    </dgm:pt>
    <dgm:pt modelId="{F464FD80-3A86-4B18-8091-452610CD134B}" type="pres">
      <dgm:prSet presAssocID="{D3DC791D-9F18-4294-827C-84F9547ADD70}" presName="node" presStyleLbl="node1" presStyleIdx="4" presStyleCnt="5">
        <dgm:presLayoutVars>
          <dgm:bulletEnabled val="1"/>
        </dgm:presLayoutVars>
      </dgm:prSet>
      <dgm:spPr/>
    </dgm:pt>
    <dgm:pt modelId="{EF69D414-04E7-4200-A25D-1D1461DAEE79}" type="pres">
      <dgm:prSet presAssocID="{D3DC791D-9F18-4294-827C-84F9547ADD70}" presName="spNode" presStyleCnt="0"/>
      <dgm:spPr/>
    </dgm:pt>
    <dgm:pt modelId="{FA2BD0E8-BAF0-4365-AA70-A6C4A2BC898F}" type="pres">
      <dgm:prSet presAssocID="{5BBE0068-51E2-4271-AB34-4EAEACF201F4}" presName="sibTrans" presStyleLbl="sibTrans1D1" presStyleIdx="4" presStyleCnt="5"/>
      <dgm:spPr/>
    </dgm:pt>
  </dgm:ptLst>
  <dgm:cxnLst>
    <dgm:cxn modelId="{AFD2E400-88CB-43C3-BF35-9C431185658C}" type="presOf" srcId="{761359FB-4932-40FE-98F7-9CCC4FD5C573}" destId="{6A1128AD-722E-4323-A247-CD7038E9DED3}" srcOrd="0" destOrd="0" presId="urn:microsoft.com/office/officeart/2005/8/layout/cycle6"/>
    <dgm:cxn modelId="{0E3A4008-1AF5-458C-84D1-21CB6289CAF7}" srcId="{92FFF885-E969-4FF1-8BE7-2167DE621FEC}" destId="{D3DC791D-9F18-4294-827C-84F9547ADD70}" srcOrd="4" destOrd="0" parTransId="{93368F16-631D-4158-B47F-AB5F869AE23A}" sibTransId="{5BBE0068-51E2-4271-AB34-4EAEACF201F4}"/>
    <dgm:cxn modelId="{16C1B20D-99C2-422E-B96A-05EC49C958C6}" type="presOf" srcId="{A8DC7A0D-0E34-4388-9D6D-65B86EBF0A0A}" destId="{4A69F861-DF88-4D26-BF75-33A4ADFF451F}" srcOrd="0" destOrd="0" presId="urn:microsoft.com/office/officeart/2005/8/layout/cycle6"/>
    <dgm:cxn modelId="{CF956E23-E252-4C9B-AB79-7E5BA67FEB64}" type="presOf" srcId="{D3DC791D-9F18-4294-827C-84F9547ADD70}" destId="{F464FD80-3A86-4B18-8091-452610CD134B}" srcOrd="0" destOrd="0" presId="urn:microsoft.com/office/officeart/2005/8/layout/cycle6"/>
    <dgm:cxn modelId="{371E7F23-31B3-4ED8-B25B-E4A941DF3AAA}" srcId="{92FFF885-E969-4FF1-8BE7-2167DE621FEC}" destId="{8C3A74C2-10A9-4B17-A111-D72CE4522D16}" srcOrd="1" destOrd="0" parTransId="{6755A34A-C455-4960-BD7B-0E0D2F6C21B2}" sibTransId="{1805A914-584A-4DE0-8D34-20C0BA086BAA}"/>
    <dgm:cxn modelId="{C58E6A35-EE88-4765-BF7A-1D71A432E5EE}" type="presOf" srcId="{EB81D2FF-E7B1-4539-BD81-D30E6C970D20}" destId="{C7E62F02-A078-4CE3-B797-1CCC6935584A}" srcOrd="0" destOrd="0" presId="urn:microsoft.com/office/officeart/2005/8/layout/cycle6"/>
    <dgm:cxn modelId="{D19B3148-65D2-4550-9856-5B5D669D5C75}" type="presOf" srcId="{60EEB1FF-3F9C-4D76-BB40-0D7738FD2B17}" destId="{659BD845-60EB-4718-85F7-0D3612338E42}" srcOrd="0" destOrd="0" presId="urn:microsoft.com/office/officeart/2005/8/layout/cycle6"/>
    <dgm:cxn modelId="{E3B7EC68-0957-4A09-A968-63223288131A}" type="presOf" srcId="{3DA166E6-B470-4657-B6B1-C80C7AFF8BA6}" destId="{A4772CC7-8BCE-4087-93D5-322B4E64F113}" srcOrd="0" destOrd="0" presId="urn:microsoft.com/office/officeart/2005/8/layout/cycle6"/>
    <dgm:cxn modelId="{08DC6085-E344-4381-AA0B-B276D179DB48}" type="presOf" srcId="{8C3A74C2-10A9-4B17-A111-D72CE4522D16}" destId="{F4672F0A-07ED-4E93-8F5C-91FE1CDA4425}" srcOrd="0" destOrd="0" presId="urn:microsoft.com/office/officeart/2005/8/layout/cycle6"/>
    <dgm:cxn modelId="{17D4D8A1-EB72-43D9-8D2C-80D2CC59EA02}" srcId="{92FFF885-E969-4FF1-8BE7-2167DE621FEC}" destId="{EB81D2FF-E7B1-4539-BD81-D30E6C970D20}" srcOrd="3" destOrd="0" parTransId="{117D750F-8975-4DE3-B806-E8ECF25E8B3C}" sibTransId="{60EEB1FF-3F9C-4D76-BB40-0D7738FD2B17}"/>
    <dgm:cxn modelId="{556371B3-8C58-44F3-AF5D-11C0686E30A6}" type="presOf" srcId="{92FFF885-E969-4FF1-8BE7-2167DE621FEC}" destId="{C5124663-256C-4D7A-814E-05A6143B2327}" srcOrd="0" destOrd="0" presId="urn:microsoft.com/office/officeart/2005/8/layout/cycle6"/>
    <dgm:cxn modelId="{26533CB6-31A6-4EC2-840F-9E23917C8959}" srcId="{92FFF885-E969-4FF1-8BE7-2167DE621FEC}" destId="{A8DC7A0D-0E34-4388-9D6D-65B86EBF0A0A}" srcOrd="0" destOrd="0" parTransId="{6FF2DE2E-36AE-4B25-A6AC-3E90C9E1AEA2}" sibTransId="{3DA166E6-B470-4657-B6B1-C80C7AFF8BA6}"/>
    <dgm:cxn modelId="{C5A021C5-1C4F-45B3-A6F8-56299858E84D}" type="presOf" srcId="{5BBE0068-51E2-4271-AB34-4EAEACF201F4}" destId="{FA2BD0E8-BAF0-4365-AA70-A6C4A2BC898F}" srcOrd="0" destOrd="0" presId="urn:microsoft.com/office/officeart/2005/8/layout/cycle6"/>
    <dgm:cxn modelId="{B47711CF-DF6A-40E5-8E0B-86763D1E11EA}" type="presOf" srcId="{E985488B-E265-41CC-8B58-04D9F9C1FAF0}" destId="{2560D154-65CF-467B-ADC8-63B99CD5B522}" srcOrd="0" destOrd="0" presId="urn:microsoft.com/office/officeart/2005/8/layout/cycle6"/>
    <dgm:cxn modelId="{68DD65DA-1158-4070-AD17-87DC750A7C92}" srcId="{92FFF885-E969-4FF1-8BE7-2167DE621FEC}" destId="{E985488B-E265-41CC-8B58-04D9F9C1FAF0}" srcOrd="2" destOrd="0" parTransId="{8F5C04D1-4E9E-4355-8C8E-C380CB13B6AA}" sibTransId="{761359FB-4932-40FE-98F7-9CCC4FD5C573}"/>
    <dgm:cxn modelId="{6AFC1CEA-053B-4B81-98AA-4DD0BDEB631D}" type="presOf" srcId="{1805A914-584A-4DE0-8D34-20C0BA086BAA}" destId="{3F819F6C-A001-45B0-9CAA-F5D7AE9A6461}" srcOrd="0" destOrd="0" presId="urn:microsoft.com/office/officeart/2005/8/layout/cycle6"/>
    <dgm:cxn modelId="{FFB52983-3DF0-40B7-879A-090F7C0D1580}" type="presParOf" srcId="{C5124663-256C-4D7A-814E-05A6143B2327}" destId="{4A69F861-DF88-4D26-BF75-33A4ADFF451F}" srcOrd="0" destOrd="0" presId="urn:microsoft.com/office/officeart/2005/8/layout/cycle6"/>
    <dgm:cxn modelId="{FE67B73B-71B0-4577-B45F-7864A89B8DCF}" type="presParOf" srcId="{C5124663-256C-4D7A-814E-05A6143B2327}" destId="{DBF1C7D3-0837-45DB-A0CF-785A056847ED}" srcOrd="1" destOrd="0" presId="urn:microsoft.com/office/officeart/2005/8/layout/cycle6"/>
    <dgm:cxn modelId="{FFC25D2D-DBC7-4AFA-AFF2-298BEBD4441D}" type="presParOf" srcId="{C5124663-256C-4D7A-814E-05A6143B2327}" destId="{A4772CC7-8BCE-4087-93D5-322B4E64F113}" srcOrd="2" destOrd="0" presId="urn:microsoft.com/office/officeart/2005/8/layout/cycle6"/>
    <dgm:cxn modelId="{0C429C6A-F202-4C46-AC7C-BBF45F57473B}" type="presParOf" srcId="{C5124663-256C-4D7A-814E-05A6143B2327}" destId="{F4672F0A-07ED-4E93-8F5C-91FE1CDA4425}" srcOrd="3" destOrd="0" presId="urn:microsoft.com/office/officeart/2005/8/layout/cycle6"/>
    <dgm:cxn modelId="{2B6EAD46-B2B9-40DE-A3E9-9CD7D02A57DF}" type="presParOf" srcId="{C5124663-256C-4D7A-814E-05A6143B2327}" destId="{C9271A43-791C-4DF9-BAC5-EADFF4206A6B}" srcOrd="4" destOrd="0" presId="urn:microsoft.com/office/officeart/2005/8/layout/cycle6"/>
    <dgm:cxn modelId="{2083D8D6-E46A-403B-AF61-15742D55FEB1}" type="presParOf" srcId="{C5124663-256C-4D7A-814E-05A6143B2327}" destId="{3F819F6C-A001-45B0-9CAA-F5D7AE9A6461}" srcOrd="5" destOrd="0" presId="urn:microsoft.com/office/officeart/2005/8/layout/cycle6"/>
    <dgm:cxn modelId="{8056C03C-C0CC-412F-B292-71C0BFE08EF6}" type="presParOf" srcId="{C5124663-256C-4D7A-814E-05A6143B2327}" destId="{2560D154-65CF-467B-ADC8-63B99CD5B522}" srcOrd="6" destOrd="0" presId="urn:microsoft.com/office/officeart/2005/8/layout/cycle6"/>
    <dgm:cxn modelId="{1E2FA5EA-98F2-48CA-A478-9851E174AD07}" type="presParOf" srcId="{C5124663-256C-4D7A-814E-05A6143B2327}" destId="{23A069B9-A0EF-41A3-82D5-1E3148942792}" srcOrd="7" destOrd="0" presId="urn:microsoft.com/office/officeart/2005/8/layout/cycle6"/>
    <dgm:cxn modelId="{ACE792B9-17E1-40C7-9485-664B0595BED3}" type="presParOf" srcId="{C5124663-256C-4D7A-814E-05A6143B2327}" destId="{6A1128AD-722E-4323-A247-CD7038E9DED3}" srcOrd="8" destOrd="0" presId="urn:microsoft.com/office/officeart/2005/8/layout/cycle6"/>
    <dgm:cxn modelId="{EA17F6B9-7C28-49BD-BEF5-DEF7A762D08F}" type="presParOf" srcId="{C5124663-256C-4D7A-814E-05A6143B2327}" destId="{C7E62F02-A078-4CE3-B797-1CCC6935584A}" srcOrd="9" destOrd="0" presId="urn:microsoft.com/office/officeart/2005/8/layout/cycle6"/>
    <dgm:cxn modelId="{6890E0C6-D130-4437-A13B-526506983D14}" type="presParOf" srcId="{C5124663-256C-4D7A-814E-05A6143B2327}" destId="{43E32977-A9BA-4F69-9BCD-D9ADB3DDBEDB}" srcOrd="10" destOrd="0" presId="urn:microsoft.com/office/officeart/2005/8/layout/cycle6"/>
    <dgm:cxn modelId="{6958ECE5-D278-404B-BC23-2F3E62AAFA3A}" type="presParOf" srcId="{C5124663-256C-4D7A-814E-05A6143B2327}" destId="{659BD845-60EB-4718-85F7-0D3612338E42}" srcOrd="11" destOrd="0" presId="urn:microsoft.com/office/officeart/2005/8/layout/cycle6"/>
    <dgm:cxn modelId="{AF571186-7967-4F0D-944C-BE21D675D3FC}" type="presParOf" srcId="{C5124663-256C-4D7A-814E-05A6143B2327}" destId="{F464FD80-3A86-4B18-8091-452610CD134B}" srcOrd="12" destOrd="0" presId="urn:microsoft.com/office/officeart/2005/8/layout/cycle6"/>
    <dgm:cxn modelId="{682A83DC-B906-4DB4-B44B-47586FF062CC}" type="presParOf" srcId="{C5124663-256C-4D7A-814E-05A6143B2327}" destId="{EF69D414-04E7-4200-A25D-1D1461DAEE79}" srcOrd="13" destOrd="0" presId="urn:microsoft.com/office/officeart/2005/8/layout/cycle6"/>
    <dgm:cxn modelId="{F6F8A9A3-B5D3-433C-8528-7FA58185D1CB}" type="presParOf" srcId="{C5124663-256C-4D7A-814E-05A6143B2327}" destId="{FA2BD0E8-BAF0-4365-AA70-A6C4A2BC898F}"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2FFF885-E969-4FF1-8BE7-2167DE621FEC}"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en-US"/>
        </a:p>
      </dgm:t>
    </dgm:pt>
    <dgm:pt modelId="{A8DC7A0D-0E34-4388-9D6D-65B86EBF0A0A}">
      <dgm:prSet phldrT="[Text]" phldr="0"/>
      <dgm:spPr>
        <a:solidFill>
          <a:srgbClr val="7030A0"/>
        </a:solidFill>
      </dgm:spPr>
      <dgm:t>
        <a:bodyPr/>
        <a:lstStyle/>
        <a:p>
          <a:pPr>
            <a:lnSpc>
              <a:spcPct val="100000"/>
            </a:lnSpc>
          </a:pPr>
          <a:r>
            <a:rPr lang="en-US">
              <a:latin typeface="Segoe UI Semibold" panose="020B0702040204020203" pitchFamily="34" charset="0"/>
              <a:cs typeface="Segoe UI Semibold" panose="020B0702040204020203" pitchFamily="34" charset="0"/>
            </a:rPr>
            <a:t>Marketing and Promotions</a:t>
          </a:r>
          <a:endParaRPr lang="en-US"/>
        </a:p>
      </dgm:t>
    </dgm:pt>
    <dgm:pt modelId="{6FF2DE2E-36AE-4B25-A6AC-3E90C9E1AEA2}" type="parTrans" cxnId="{26533CB6-31A6-4EC2-840F-9E23917C8959}">
      <dgm:prSet/>
      <dgm:spPr/>
      <dgm:t>
        <a:bodyPr/>
        <a:lstStyle/>
        <a:p>
          <a:endParaRPr lang="en-US"/>
        </a:p>
      </dgm:t>
    </dgm:pt>
    <dgm:pt modelId="{3DA166E6-B470-4657-B6B1-C80C7AFF8BA6}" type="sibTrans" cxnId="{26533CB6-31A6-4EC2-840F-9E23917C8959}">
      <dgm:prSet/>
      <dgm:spPr/>
      <dgm:t>
        <a:bodyPr/>
        <a:lstStyle/>
        <a:p>
          <a:endParaRPr lang="en-US"/>
        </a:p>
      </dgm:t>
    </dgm:pt>
    <dgm:pt modelId="{8C3A74C2-10A9-4B17-A111-D72CE4522D16}">
      <dgm:prSet phldrT="[Text]" phldr="0"/>
      <dgm:spPr>
        <a:solidFill>
          <a:srgbClr val="00B0F0"/>
        </a:solidFill>
      </dgm:spPr>
      <dgm:t>
        <a:bodyPr/>
        <a:lstStyle/>
        <a:p>
          <a:pPr>
            <a:lnSpc>
              <a:spcPct val="100000"/>
            </a:lnSpc>
          </a:pPr>
          <a:r>
            <a:rPr lang="en-US">
              <a:latin typeface="Segoe UI Semibold" panose="020B0702040204020203" pitchFamily="34" charset="0"/>
              <a:cs typeface="Segoe UI Semibold" panose="020B0702040204020203" pitchFamily="34" charset="0"/>
            </a:rPr>
            <a:t>Alerts</a:t>
          </a:r>
          <a:endParaRPr lang="en-US"/>
        </a:p>
      </dgm:t>
    </dgm:pt>
    <dgm:pt modelId="{6755A34A-C455-4960-BD7B-0E0D2F6C21B2}" type="parTrans" cxnId="{371E7F23-31B3-4ED8-B25B-E4A941DF3AAA}">
      <dgm:prSet/>
      <dgm:spPr/>
      <dgm:t>
        <a:bodyPr/>
        <a:lstStyle/>
        <a:p>
          <a:endParaRPr lang="en-US"/>
        </a:p>
      </dgm:t>
    </dgm:pt>
    <dgm:pt modelId="{1805A914-584A-4DE0-8D34-20C0BA086BAA}" type="sibTrans" cxnId="{371E7F23-31B3-4ED8-B25B-E4A941DF3AAA}">
      <dgm:prSet/>
      <dgm:spPr/>
      <dgm:t>
        <a:bodyPr/>
        <a:lstStyle/>
        <a:p>
          <a:endParaRPr lang="en-US"/>
        </a:p>
      </dgm:t>
    </dgm:pt>
    <dgm:pt modelId="{E985488B-E265-41CC-8B58-04D9F9C1FAF0}">
      <dgm:prSet phldrT="[Text]" phldr="0"/>
      <dgm:spPr/>
      <dgm:t>
        <a:bodyPr/>
        <a:lstStyle/>
        <a:p>
          <a:pPr>
            <a:lnSpc>
              <a:spcPct val="100000"/>
            </a:lnSpc>
          </a:pPr>
          <a:r>
            <a:rPr lang="en-US">
              <a:latin typeface="Segoe UI Semibold" panose="020B0702040204020203" pitchFamily="34" charset="0"/>
              <a:cs typeface="Segoe UI Semibold" panose="020B0702040204020203" pitchFamily="34" charset="0"/>
            </a:rPr>
            <a:t>Customer Engagement</a:t>
          </a:r>
          <a:endParaRPr lang="en-US"/>
        </a:p>
      </dgm:t>
    </dgm:pt>
    <dgm:pt modelId="{8F5C04D1-4E9E-4355-8C8E-C380CB13B6AA}" type="parTrans" cxnId="{68DD65DA-1158-4070-AD17-87DC750A7C92}">
      <dgm:prSet/>
      <dgm:spPr/>
      <dgm:t>
        <a:bodyPr/>
        <a:lstStyle/>
        <a:p>
          <a:endParaRPr lang="en-US"/>
        </a:p>
      </dgm:t>
    </dgm:pt>
    <dgm:pt modelId="{761359FB-4932-40FE-98F7-9CCC4FD5C573}" type="sibTrans" cxnId="{68DD65DA-1158-4070-AD17-87DC750A7C92}">
      <dgm:prSet/>
      <dgm:spPr/>
      <dgm:t>
        <a:bodyPr/>
        <a:lstStyle/>
        <a:p>
          <a:endParaRPr lang="en-US"/>
        </a:p>
      </dgm:t>
    </dgm:pt>
    <dgm:pt modelId="{EB81D2FF-E7B1-4539-BD81-D30E6C970D20}">
      <dgm:prSet phldrT="[Text]" phldr="0"/>
      <dgm:spPr>
        <a:solidFill>
          <a:schemeClr val="accent6"/>
        </a:solidFill>
      </dgm:spPr>
      <dgm:t>
        <a:bodyPr/>
        <a:lstStyle/>
        <a:p>
          <a:pPr>
            <a:lnSpc>
              <a:spcPct val="100000"/>
            </a:lnSpc>
          </a:pPr>
          <a:r>
            <a:rPr lang="en-US">
              <a:latin typeface="Segoe UI Semibold" panose="020B0702040204020203" pitchFamily="34" charset="0"/>
              <a:cs typeface="Segoe UI Semibold" panose="020B0702040204020203" pitchFamily="34" charset="0"/>
            </a:rPr>
            <a:t>2 Factor Authentication</a:t>
          </a:r>
          <a:endParaRPr lang="en-US"/>
        </a:p>
      </dgm:t>
    </dgm:pt>
    <dgm:pt modelId="{117D750F-8975-4DE3-B806-E8ECF25E8B3C}" type="parTrans" cxnId="{17D4D8A1-EB72-43D9-8D2C-80D2CC59EA02}">
      <dgm:prSet/>
      <dgm:spPr/>
      <dgm:t>
        <a:bodyPr/>
        <a:lstStyle/>
        <a:p>
          <a:endParaRPr lang="en-US"/>
        </a:p>
      </dgm:t>
    </dgm:pt>
    <dgm:pt modelId="{60EEB1FF-3F9C-4D76-BB40-0D7738FD2B17}" type="sibTrans" cxnId="{17D4D8A1-EB72-43D9-8D2C-80D2CC59EA02}">
      <dgm:prSet/>
      <dgm:spPr/>
      <dgm:t>
        <a:bodyPr/>
        <a:lstStyle/>
        <a:p>
          <a:endParaRPr lang="en-US"/>
        </a:p>
      </dgm:t>
    </dgm:pt>
    <dgm:pt modelId="{C5124663-256C-4D7A-814E-05A6143B2327}" type="pres">
      <dgm:prSet presAssocID="{92FFF885-E969-4FF1-8BE7-2167DE621FEC}" presName="cycle" presStyleCnt="0">
        <dgm:presLayoutVars>
          <dgm:dir/>
          <dgm:resizeHandles val="exact"/>
        </dgm:presLayoutVars>
      </dgm:prSet>
      <dgm:spPr/>
    </dgm:pt>
    <dgm:pt modelId="{4A69F861-DF88-4D26-BF75-33A4ADFF451F}" type="pres">
      <dgm:prSet presAssocID="{A8DC7A0D-0E34-4388-9D6D-65B86EBF0A0A}" presName="node" presStyleLbl="node1" presStyleIdx="0" presStyleCnt="4">
        <dgm:presLayoutVars>
          <dgm:bulletEnabled val="1"/>
        </dgm:presLayoutVars>
      </dgm:prSet>
      <dgm:spPr/>
    </dgm:pt>
    <dgm:pt modelId="{DBF1C7D3-0837-45DB-A0CF-785A056847ED}" type="pres">
      <dgm:prSet presAssocID="{A8DC7A0D-0E34-4388-9D6D-65B86EBF0A0A}" presName="spNode" presStyleCnt="0"/>
      <dgm:spPr/>
    </dgm:pt>
    <dgm:pt modelId="{A4772CC7-8BCE-4087-93D5-322B4E64F113}" type="pres">
      <dgm:prSet presAssocID="{3DA166E6-B470-4657-B6B1-C80C7AFF8BA6}" presName="sibTrans" presStyleLbl="sibTrans1D1" presStyleIdx="0" presStyleCnt="4"/>
      <dgm:spPr/>
    </dgm:pt>
    <dgm:pt modelId="{F4672F0A-07ED-4E93-8F5C-91FE1CDA4425}" type="pres">
      <dgm:prSet presAssocID="{8C3A74C2-10A9-4B17-A111-D72CE4522D16}" presName="node" presStyleLbl="node1" presStyleIdx="1" presStyleCnt="4" custRadScaleRad="99797" custRadScaleInc="1507">
        <dgm:presLayoutVars>
          <dgm:bulletEnabled val="1"/>
        </dgm:presLayoutVars>
      </dgm:prSet>
      <dgm:spPr/>
    </dgm:pt>
    <dgm:pt modelId="{C9271A43-791C-4DF9-BAC5-EADFF4206A6B}" type="pres">
      <dgm:prSet presAssocID="{8C3A74C2-10A9-4B17-A111-D72CE4522D16}" presName="spNode" presStyleCnt="0"/>
      <dgm:spPr/>
    </dgm:pt>
    <dgm:pt modelId="{3F819F6C-A001-45B0-9CAA-F5D7AE9A6461}" type="pres">
      <dgm:prSet presAssocID="{1805A914-584A-4DE0-8D34-20C0BA086BAA}" presName="sibTrans" presStyleLbl="sibTrans1D1" presStyleIdx="1" presStyleCnt="4"/>
      <dgm:spPr/>
    </dgm:pt>
    <dgm:pt modelId="{2560D154-65CF-467B-ADC8-63B99CD5B522}" type="pres">
      <dgm:prSet presAssocID="{E985488B-E265-41CC-8B58-04D9F9C1FAF0}" presName="node" presStyleLbl="node1" presStyleIdx="2" presStyleCnt="4">
        <dgm:presLayoutVars>
          <dgm:bulletEnabled val="1"/>
        </dgm:presLayoutVars>
      </dgm:prSet>
      <dgm:spPr/>
    </dgm:pt>
    <dgm:pt modelId="{23A069B9-A0EF-41A3-82D5-1E3148942792}" type="pres">
      <dgm:prSet presAssocID="{E985488B-E265-41CC-8B58-04D9F9C1FAF0}" presName="spNode" presStyleCnt="0"/>
      <dgm:spPr/>
    </dgm:pt>
    <dgm:pt modelId="{6A1128AD-722E-4323-A247-CD7038E9DED3}" type="pres">
      <dgm:prSet presAssocID="{761359FB-4932-40FE-98F7-9CCC4FD5C573}" presName="sibTrans" presStyleLbl="sibTrans1D1" presStyleIdx="2" presStyleCnt="4"/>
      <dgm:spPr/>
    </dgm:pt>
    <dgm:pt modelId="{C7E62F02-A078-4CE3-B797-1CCC6935584A}" type="pres">
      <dgm:prSet presAssocID="{EB81D2FF-E7B1-4539-BD81-D30E6C970D20}" presName="node" presStyleLbl="node1" presStyleIdx="3" presStyleCnt="4">
        <dgm:presLayoutVars>
          <dgm:bulletEnabled val="1"/>
        </dgm:presLayoutVars>
      </dgm:prSet>
      <dgm:spPr/>
    </dgm:pt>
    <dgm:pt modelId="{43E32977-A9BA-4F69-9BCD-D9ADB3DDBEDB}" type="pres">
      <dgm:prSet presAssocID="{EB81D2FF-E7B1-4539-BD81-D30E6C970D20}" presName="spNode" presStyleCnt="0"/>
      <dgm:spPr/>
    </dgm:pt>
    <dgm:pt modelId="{659BD845-60EB-4718-85F7-0D3612338E42}" type="pres">
      <dgm:prSet presAssocID="{60EEB1FF-3F9C-4D76-BB40-0D7738FD2B17}" presName="sibTrans" presStyleLbl="sibTrans1D1" presStyleIdx="3" presStyleCnt="4"/>
      <dgm:spPr/>
    </dgm:pt>
  </dgm:ptLst>
  <dgm:cxnLst>
    <dgm:cxn modelId="{AFD2E400-88CB-43C3-BF35-9C431185658C}" type="presOf" srcId="{761359FB-4932-40FE-98F7-9CCC4FD5C573}" destId="{6A1128AD-722E-4323-A247-CD7038E9DED3}" srcOrd="0" destOrd="0" presId="urn:microsoft.com/office/officeart/2005/8/layout/cycle6"/>
    <dgm:cxn modelId="{16C1B20D-99C2-422E-B96A-05EC49C958C6}" type="presOf" srcId="{A8DC7A0D-0E34-4388-9D6D-65B86EBF0A0A}" destId="{4A69F861-DF88-4D26-BF75-33A4ADFF451F}" srcOrd="0" destOrd="0" presId="urn:microsoft.com/office/officeart/2005/8/layout/cycle6"/>
    <dgm:cxn modelId="{371E7F23-31B3-4ED8-B25B-E4A941DF3AAA}" srcId="{92FFF885-E969-4FF1-8BE7-2167DE621FEC}" destId="{8C3A74C2-10A9-4B17-A111-D72CE4522D16}" srcOrd="1" destOrd="0" parTransId="{6755A34A-C455-4960-BD7B-0E0D2F6C21B2}" sibTransId="{1805A914-584A-4DE0-8D34-20C0BA086BAA}"/>
    <dgm:cxn modelId="{C58E6A35-EE88-4765-BF7A-1D71A432E5EE}" type="presOf" srcId="{EB81D2FF-E7B1-4539-BD81-D30E6C970D20}" destId="{C7E62F02-A078-4CE3-B797-1CCC6935584A}" srcOrd="0" destOrd="0" presId="urn:microsoft.com/office/officeart/2005/8/layout/cycle6"/>
    <dgm:cxn modelId="{D19B3148-65D2-4550-9856-5B5D669D5C75}" type="presOf" srcId="{60EEB1FF-3F9C-4D76-BB40-0D7738FD2B17}" destId="{659BD845-60EB-4718-85F7-0D3612338E42}" srcOrd="0" destOrd="0" presId="urn:microsoft.com/office/officeart/2005/8/layout/cycle6"/>
    <dgm:cxn modelId="{E3B7EC68-0957-4A09-A968-63223288131A}" type="presOf" srcId="{3DA166E6-B470-4657-B6B1-C80C7AFF8BA6}" destId="{A4772CC7-8BCE-4087-93D5-322B4E64F113}" srcOrd="0" destOrd="0" presId="urn:microsoft.com/office/officeart/2005/8/layout/cycle6"/>
    <dgm:cxn modelId="{08DC6085-E344-4381-AA0B-B276D179DB48}" type="presOf" srcId="{8C3A74C2-10A9-4B17-A111-D72CE4522D16}" destId="{F4672F0A-07ED-4E93-8F5C-91FE1CDA4425}" srcOrd="0" destOrd="0" presId="urn:microsoft.com/office/officeart/2005/8/layout/cycle6"/>
    <dgm:cxn modelId="{17D4D8A1-EB72-43D9-8D2C-80D2CC59EA02}" srcId="{92FFF885-E969-4FF1-8BE7-2167DE621FEC}" destId="{EB81D2FF-E7B1-4539-BD81-D30E6C970D20}" srcOrd="3" destOrd="0" parTransId="{117D750F-8975-4DE3-B806-E8ECF25E8B3C}" sibTransId="{60EEB1FF-3F9C-4D76-BB40-0D7738FD2B17}"/>
    <dgm:cxn modelId="{556371B3-8C58-44F3-AF5D-11C0686E30A6}" type="presOf" srcId="{92FFF885-E969-4FF1-8BE7-2167DE621FEC}" destId="{C5124663-256C-4D7A-814E-05A6143B2327}" srcOrd="0" destOrd="0" presId="urn:microsoft.com/office/officeart/2005/8/layout/cycle6"/>
    <dgm:cxn modelId="{26533CB6-31A6-4EC2-840F-9E23917C8959}" srcId="{92FFF885-E969-4FF1-8BE7-2167DE621FEC}" destId="{A8DC7A0D-0E34-4388-9D6D-65B86EBF0A0A}" srcOrd="0" destOrd="0" parTransId="{6FF2DE2E-36AE-4B25-A6AC-3E90C9E1AEA2}" sibTransId="{3DA166E6-B470-4657-B6B1-C80C7AFF8BA6}"/>
    <dgm:cxn modelId="{B47711CF-DF6A-40E5-8E0B-86763D1E11EA}" type="presOf" srcId="{E985488B-E265-41CC-8B58-04D9F9C1FAF0}" destId="{2560D154-65CF-467B-ADC8-63B99CD5B522}" srcOrd="0" destOrd="0" presId="urn:microsoft.com/office/officeart/2005/8/layout/cycle6"/>
    <dgm:cxn modelId="{68DD65DA-1158-4070-AD17-87DC750A7C92}" srcId="{92FFF885-E969-4FF1-8BE7-2167DE621FEC}" destId="{E985488B-E265-41CC-8B58-04D9F9C1FAF0}" srcOrd="2" destOrd="0" parTransId="{8F5C04D1-4E9E-4355-8C8E-C380CB13B6AA}" sibTransId="{761359FB-4932-40FE-98F7-9CCC4FD5C573}"/>
    <dgm:cxn modelId="{6AFC1CEA-053B-4B81-98AA-4DD0BDEB631D}" type="presOf" srcId="{1805A914-584A-4DE0-8D34-20C0BA086BAA}" destId="{3F819F6C-A001-45B0-9CAA-F5D7AE9A6461}" srcOrd="0" destOrd="0" presId="urn:microsoft.com/office/officeart/2005/8/layout/cycle6"/>
    <dgm:cxn modelId="{FFB52983-3DF0-40B7-879A-090F7C0D1580}" type="presParOf" srcId="{C5124663-256C-4D7A-814E-05A6143B2327}" destId="{4A69F861-DF88-4D26-BF75-33A4ADFF451F}" srcOrd="0" destOrd="0" presId="urn:microsoft.com/office/officeart/2005/8/layout/cycle6"/>
    <dgm:cxn modelId="{FE67B73B-71B0-4577-B45F-7864A89B8DCF}" type="presParOf" srcId="{C5124663-256C-4D7A-814E-05A6143B2327}" destId="{DBF1C7D3-0837-45DB-A0CF-785A056847ED}" srcOrd="1" destOrd="0" presId="urn:microsoft.com/office/officeart/2005/8/layout/cycle6"/>
    <dgm:cxn modelId="{FFC25D2D-DBC7-4AFA-AFF2-298BEBD4441D}" type="presParOf" srcId="{C5124663-256C-4D7A-814E-05A6143B2327}" destId="{A4772CC7-8BCE-4087-93D5-322B4E64F113}" srcOrd="2" destOrd="0" presId="urn:microsoft.com/office/officeart/2005/8/layout/cycle6"/>
    <dgm:cxn modelId="{0C429C6A-F202-4C46-AC7C-BBF45F57473B}" type="presParOf" srcId="{C5124663-256C-4D7A-814E-05A6143B2327}" destId="{F4672F0A-07ED-4E93-8F5C-91FE1CDA4425}" srcOrd="3" destOrd="0" presId="urn:microsoft.com/office/officeart/2005/8/layout/cycle6"/>
    <dgm:cxn modelId="{2B6EAD46-B2B9-40DE-A3E9-9CD7D02A57DF}" type="presParOf" srcId="{C5124663-256C-4D7A-814E-05A6143B2327}" destId="{C9271A43-791C-4DF9-BAC5-EADFF4206A6B}" srcOrd="4" destOrd="0" presId="urn:microsoft.com/office/officeart/2005/8/layout/cycle6"/>
    <dgm:cxn modelId="{2083D8D6-E46A-403B-AF61-15742D55FEB1}" type="presParOf" srcId="{C5124663-256C-4D7A-814E-05A6143B2327}" destId="{3F819F6C-A001-45B0-9CAA-F5D7AE9A6461}" srcOrd="5" destOrd="0" presId="urn:microsoft.com/office/officeart/2005/8/layout/cycle6"/>
    <dgm:cxn modelId="{8056C03C-C0CC-412F-B292-71C0BFE08EF6}" type="presParOf" srcId="{C5124663-256C-4D7A-814E-05A6143B2327}" destId="{2560D154-65CF-467B-ADC8-63B99CD5B522}" srcOrd="6" destOrd="0" presId="urn:microsoft.com/office/officeart/2005/8/layout/cycle6"/>
    <dgm:cxn modelId="{1E2FA5EA-98F2-48CA-A478-9851E174AD07}" type="presParOf" srcId="{C5124663-256C-4D7A-814E-05A6143B2327}" destId="{23A069B9-A0EF-41A3-82D5-1E3148942792}" srcOrd="7" destOrd="0" presId="urn:microsoft.com/office/officeart/2005/8/layout/cycle6"/>
    <dgm:cxn modelId="{ACE792B9-17E1-40C7-9485-664B0595BED3}" type="presParOf" srcId="{C5124663-256C-4D7A-814E-05A6143B2327}" destId="{6A1128AD-722E-4323-A247-CD7038E9DED3}" srcOrd="8" destOrd="0" presId="urn:microsoft.com/office/officeart/2005/8/layout/cycle6"/>
    <dgm:cxn modelId="{EA17F6B9-7C28-49BD-BEF5-DEF7A762D08F}" type="presParOf" srcId="{C5124663-256C-4D7A-814E-05A6143B2327}" destId="{C7E62F02-A078-4CE3-B797-1CCC6935584A}" srcOrd="9" destOrd="0" presId="urn:microsoft.com/office/officeart/2005/8/layout/cycle6"/>
    <dgm:cxn modelId="{6890E0C6-D130-4437-A13B-526506983D14}" type="presParOf" srcId="{C5124663-256C-4D7A-814E-05A6143B2327}" destId="{43E32977-A9BA-4F69-9BCD-D9ADB3DDBEDB}" srcOrd="10" destOrd="0" presId="urn:microsoft.com/office/officeart/2005/8/layout/cycle6"/>
    <dgm:cxn modelId="{6958ECE5-D278-404B-BC23-2F3E62AAFA3A}" type="presParOf" srcId="{C5124663-256C-4D7A-814E-05A6143B2327}" destId="{659BD845-60EB-4718-85F7-0D3612338E42}"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2FFF885-E969-4FF1-8BE7-2167DE621FEC}"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en-US"/>
        </a:p>
      </dgm:t>
    </dgm:pt>
    <dgm:pt modelId="{A8DC7A0D-0E34-4388-9D6D-65B86EBF0A0A}">
      <dgm:prSet phldrT="[Text]" phldr="0"/>
      <dgm:spPr>
        <a:solidFill>
          <a:srgbClr val="7030A0"/>
        </a:solidFill>
      </dgm:spPr>
      <dgm:t>
        <a:bodyPr/>
        <a:lstStyle/>
        <a:p>
          <a:pPr>
            <a:lnSpc>
              <a:spcPct val="100000"/>
            </a:lnSpc>
          </a:pPr>
          <a:r>
            <a:rPr lang="en-US">
              <a:solidFill>
                <a:schemeClr val="bg1"/>
              </a:solidFill>
              <a:latin typeface="Segoe UI Semibold" panose="020B0702040204020203" pitchFamily="34" charset="0"/>
              <a:cs typeface="Segoe UI Semibold" panose="020B0702040204020203" pitchFamily="34" charset="0"/>
            </a:rPr>
            <a:t>Simple Setup</a:t>
          </a:r>
        </a:p>
      </dgm:t>
    </dgm:pt>
    <dgm:pt modelId="{6FF2DE2E-36AE-4B25-A6AC-3E90C9E1AEA2}" type="parTrans" cxnId="{26533CB6-31A6-4EC2-840F-9E23917C8959}">
      <dgm:prSet/>
      <dgm:spPr/>
      <dgm:t>
        <a:bodyPr/>
        <a:lstStyle/>
        <a:p>
          <a:endParaRPr lang="en-US"/>
        </a:p>
      </dgm:t>
    </dgm:pt>
    <dgm:pt modelId="{3DA166E6-B470-4657-B6B1-C80C7AFF8BA6}" type="sibTrans" cxnId="{26533CB6-31A6-4EC2-840F-9E23917C8959}">
      <dgm:prSet/>
      <dgm:spPr/>
      <dgm:t>
        <a:bodyPr/>
        <a:lstStyle/>
        <a:p>
          <a:endParaRPr lang="en-US"/>
        </a:p>
      </dgm:t>
    </dgm:pt>
    <dgm:pt modelId="{8C3A74C2-10A9-4B17-A111-D72CE4522D16}">
      <dgm:prSet phldrT="[Text]" phldr="0"/>
      <dgm:spPr>
        <a:solidFill>
          <a:srgbClr val="00B0F0"/>
        </a:solidFill>
      </dgm:spPr>
      <dgm:t>
        <a:bodyPr/>
        <a:lstStyle/>
        <a:p>
          <a:pPr>
            <a:lnSpc>
              <a:spcPct val="100000"/>
            </a:lnSpc>
          </a:pPr>
          <a:r>
            <a:rPr lang="en-US">
              <a:solidFill>
                <a:schemeClr val="bg1"/>
              </a:solidFill>
              <a:latin typeface="Segoe UI Semibold" panose="020B0702040204020203" pitchFamily="34" charset="0"/>
              <a:cs typeface="Segoe UI Semibold" panose="020B0702040204020203" pitchFamily="34" charset="0"/>
            </a:rPr>
            <a:t>High Velocity​</a:t>
          </a:r>
        </a:p>
      </dgm:t>
    </dgm:pt>
    <dgm:pt modelId="{6755A34A-C455-4960-BD7B-0E0D2F6C21B2}" type="parTrans" cxnId="{371E7F23-31B3-4ED8-B25B-E4A941DF3AAA}">
      <dgm:prSet/>
      <dgm:spPr/>
      <dgm:t>
        <a:bodyPr/>
        <a:lstStyle/>
        <a:p>
          <a:endParaRPr lang="en-US"/>
        </a:p>
      </dgm:t>
    </dgm:pt>
    <dgm:pt modelId="{1805A914-584A-4DE0-8D34-20C0BA086BAA}" type="sibTrans" cxnId="{371E7F23-31B3-4ED8-B25B-E4A941DF3AAA}">
      <dgm:prSet/>
      <dgm:spPr/>
      <dgm:t>
        <a:bodyPr/>
        <a:lstStyle/>
        <a:p>
          <a:endParaRPr lang="en-US"/>
        </a:p>
      </dgm:t>
    </dgm:pt>
    <dgm:pt modelId="{E985488B-E265-41CC-8B58-04D9F9C1FAF0}">
      <dgm:prSet phldrT="[Text]" phldr="0"/>
      <dgm:spPr/>
      <dgm:t>
        <a:bodyPr/>
        <a:lstStyle/>
        <a:p>
          <a:pPr>
            <a:lnSpc>
              <a:spcPct val="100000"/>
            </a:lnSpc>
          </a:pPr>
          <a:r>
            <a:rPr lang="en-US">
              <a:latin typeface="Segoe UI Semibold" panose="020B0702040204020203" pitchFamily="34" charset="0"/>
              <a:cs typeface="Segoe UI Semibold" panose="020B0702040204020203" pitchFamily="34" charset="0"/>
            </a:rPr>
            <a:t>Two-way conversations</a:t>
          </a:r>
          <a:endParaRPr lang="en-US"/>
        </a:p>
      </dgm:t>
    </dgm:pt>
    <dgm:pt modelId="{8F5C04D1-4E9E-4355-8C8E-C380CB13B6AA}" type="parTrans" cxnId="{68DD65DA-1158-4070-AD17-87DC750A7C92}">
      <dgm:prSet/>
      <dgm:spPr/>
      <dgm:t>
        <a:bodyPr/>
        <a:lstStyle/>
        <a:p>
          <a:endParaRPr lang="en-US"/>
        </a:p>
      </dgm:t>
    </dgm:pt>
    <dgm:pt modelId="{761359FB-4932-40FE-98F7-9CCC4FD5C573}" type="sibTrans" cxnId="{68DD65DA-1158-4070-AD17-87DC750A7C92}">
      <dgm:prSet/>
      <dgm:spPr/>
      <dgm:t>
        <a:bodyPr/>
        <a:lstStyle/>
        <a:p>
          <a:endParaRPr lang="en-US"/>
        </a:p>
      </dgm:t>
    </dgm:pt>
    <dgm:pt modelId="{EB81D2FF-E7B1-4539-BD81-D30E6C970D20}">
      <dgm:prSet phldrT="[Text]" phldr="0"/>
      <dgm:spPr>
        <a:solidFill>
          <a:schemeClr val="accent6"/>
        </a:solidFill>
      </dgm:spPr>
      <dgm:t>
        <a:bodyPr/>
        <a:lstStyle/>
        <a:p>
          <a:pPr>
            <a:lnSpc>
              <a:spcPct val="100000"/>
            </a:lnSpc>
          </a:pPr>
          <a:r>
            <a:rPr lang="en-US">
              <a:latin typeface="Segoe UI Semibold" panose="020B0702040204020203" pitchFamily="34" charset="0"/>
              <a:cs typeface="Segoe UI Semibold" panose="020B0702040204020203" pitchFamily="34" charset="0"/>
            </a:rPr>
            <a:t>Analytics</a:t>
          </a:r>
          <a:endParaRPr lang="en-US"/>
        </a:p>
      </dgm:t>
    </dgm:pt>
    <dgm:pt modelId="{117D750F-8975-4DE3-B806-E8ECF25E8B3C}" type="parTrans" cxnId="{17D4D8A1-EB72-43D9-8D2C-80D2CC59EA02}">
      <dgm:prSet/>
      <dgm:spPr/>
      <dgm:t>
        <a:bodyPr/>
        <a:lstStyle/>
        <a:p>
          <a:endParaRPr lang="en-US"/>
        </a:p>
      </dgm:t>
    </dgm:pt>
    <dgm:pt modelId="{60EEB1FF-3F9C-4D76-BB40-0D7738FD2B17}" type="sibTrans" cxnId="{17D4D8A1-EB72-43D9-8D2C-80D2CC59EA02}">
      <dgm:prSet/>
      <dgm:spPr/>
      <dgm:t>
        <a:bodyPr/>
        <a:lstStyle/>
        <a:p>
          <a:endParaRPr lang="en-US"/>
        </a:p>
      </dgm:t>
    </dgm:pt>
    <dgm:pt modelId="{D3DC791D-9F18-4294-827C-84F9547ADD70}">
      <dgm:prSet phldrT="[Text]" phldr="0"/>
      <dgm:spPr>
        <a:solidFill>
          <a:schemeClr val="accent3"/>
        </a:solidFill>
      </dgm:spPr>
      <dgm:t>
        <a:bodyPr/>
        <a:lstStyle/>
        <a:p>
          <a:pPr>
            <a:lnSpc>
              <a:spcPct val="100000"/>
            </a:lnSpc>
          </a:pPr>
          <a:r>
            <a:rPr lang="en-US">
              <a:latin typeface="Segoe UI Semibold" panose="020B0702040204020203" pitchFamily="34" charset="0"/>
              <a:cs typeface="Segoe UI Semibold" panose="020B0702040204020203" pitchFamily="34" charset="0"/>
            </a:rPr>
            <a:t>Opt-out handling</a:t>
          </a:r>
          <a:r>
            <a:rPr lang="en-US"/>
            <a:t>​</a:t>
          </a:r>
        </a:p>
      </dgm:t>
    </dgm:pt>
    <dgm:pt modelId="{93368F16-631D-4158-B47F-AB5F869AE23A}" type="parTrans" cxnId="{0E3A4008-1AF5-458C-84D1-21CB6289CAF7}">
      <dgm:prSet/>
      <dgm:spPr/>
      <dgm:t>
        <a:bodyPr/>
        <a:lstStyle/>
        <a:p>
          <a:endParaRPr lang="en-US"/>
        </a:p>
      </dgm:t>
    </dgm:pt>
    <dgm:pt modelId="{5BBE0068-51E2-4271-AB34-4EAEACF201F4}" type="sibTrans" cxnId="{0E3A4008-1AF5-458C-84D1-21CB6289CAF7}">
      <dgm:prSet/>
      <dgm:spPr/>
      <dgm:t>
        <a:bodyPr/>
        <a:lstStyle/>
        <a:p>
          <a:endParaRPr lang="en-US"/>
        </a:p>
      </dgm:t>
    </dgm:pt>
    <dgm:pt modelId="{C5124663-256C-4D7A-814E-05A6143B2327}" type="pres">
      <dgm:prSet presAssocID="{92FFF885-E969-4FF1-8BE7-2167DE621FEC}" presName="cycle" presStyleCnt="0">
        <dgm:presLayoutVars>
          <dgm:dir/>
          <dgm:resizeHandles val="exact"/>
        </dgm:presLayoutVars>
      </dgm:prSet>
      <dgm:spPr/>
    </dgm:pt>
    <dgm:pt modelId="{4A69F861-DF88-4D26-BF75-33A4ADFF451F}" type="pres">
      <dgm:prSet presAssocID="{A8DC7A0D-0E34-4388-9D6D-65B86EBF0A0A}" presName="node" presStyleLbl="node1" presStyleIdx="0" presStyleCnt="5">
        <dgm:presLayoutVars>
          <dgm:bulletEnabled val="1"/>
        </dgm:presLayoutVars>
      </dgm:prSet>
      <dgm:spPr/>
    </dgm:pt>
    <dgm:pt modelId="{DBF1C7D3-0837-45DB-A0CF-785A056847ED}" type="pres">
      <dgm:prSet presAssocID="{A8DC7A0D-0E34-4388-9D6D-65B86EBF0A0A}" presName="spNode" presStyleCnt="0"/>
      <dgm:spPr/>
    </dgm:pt>
    <dgm:pt modelId="{A4772CC7-8BCE-4087-93D5-322B4E64F113}" type="pres">
      <dgm:prSet presAssocID="{3DA166E6-B470-4657-B6B1-C80C7AFF8BA6}" presName="sibTrans" presStyleLbl="sibTrans1D1" presStyleIdx="0" presStyleCnt="5"/>
      <dgm:spPr/>
    </dgm:pt>
    <dgm:pt modelId="{F4672F0A-07ED-4E93-8F5C-91FE1CDA4425}" type="pres">
      <dgm:prSet presAssocID="{8C3A74C2-10A9-4B17-A111-D72CE4522D16}" presName="node" presStyleLbl="node1" presStyleIdx="1" presStyleCnt="5" custRadScaleRad="99797" custRadScaleInc="1507">
        <dgm:presLayoutVars>
          <dgm:bulletEnabled val="1"/>
        </dgm:presLayoutVars>
      </dgm:prSet>
      <dgm:spPr/>
    </dgm:pt>
    <dgm:pt modelId="{C9271A43-791C-4DF9-BAC5-EADFF4206A6B}" type="pres">
      <dgm:prSet presAssocID="{8C3A74C2-10A9-4B17-A111-D72CE4522D16}" presName="spNode" presStyleCnt="0"/>
      <dgm:spPr/>
    </dgm:pt>
    <dgm:pt modelId="{3F819F6C-A001-45B0-9CAA-F5D7AE9A6461}" type="pres">
      <dgm:prSet presAssocID="{1805A914-584A-4DE0-8D34-20C0BA086BAA}" presName="sibTrans" presStyleLbl="sibTrans1D1" presStyleIdx="1" presStyleCnt="5"/>
      <dgm:spPr/>
    </dgm:pt>
    <dgm:pt modelId="{2560D154-65CF-467B-ADC8-63B99CD5B522}" type="pres">
      <dgm:prSet presAssocID="{E985488B-E265-41CC-8B58-04D9F9C1FAF0}" presName="node" presStyleLbl="node1" presStyleIdx="2" presStyleCnt="5">
        <dgm:presLayoutVars>
          <dgm:bulletEnabled val="1"/>
        </dgm:presLayoutVars>
      </dgm:prSet>
      <dgm:spPr/>
    </dgm:pt>
    <dgm:pt modelId="{23A069B9-A0EF-41A3-82D5-1E3148942792}" type="pres">
      <dgm:prSet presAssocID="{E985488B-E265-41CC-8B58-04D9F9C1FAF0}" presName="spNode" presStyleCnt="0"/>
      <dgm:spPr/>
    </dgm:pt>
    <dgm:pt modelId="{6A1128AD-722E-4323-A247-CD7038E9DED3}" type="pres">
      <dgm:prSet presAssocID="{761359FB-4932-40FE-98F7-9CCC4FD5C573}" presName="sibTrans" presStyleLbl="sibTrans1D1" presStyleIdx="2" presStyleCnt="5"/>
      <dgm:spPr/>
    </dgm:pt>
    <dgm:pt modelId="{C7E62F02-A078-4CE3-B797-1CCC6935584A}" type="pres">
      <dgm:prSet presAssocID="{EB81D2FF-E7B1-4539-BD81-D30E6C970D20}" presName="node" presStyleLbl="node1" presStyleIdx="3" presStyleCnt="5">
        <dgm:presLayoutVars>
          <dgm:bulletEnabled val="1"/>
        </dgm:presLayoutVars>
      </dgm:prSet>
      <dgm:spPr/>
    </dgm:pt>
    <dgm:pt modelId="{43E32977-A9BA-4F69-9BCD-D9ADB3DDBEDB}" type="pres">
      <dgm:prSet presAssocID="{EB81D2FF-E7B1-4539-BD81-D30E6C970D20}" presName="spNode" presStyleCnt="0"/>
      <dgm:spPr/>
    </dgm:pt>
    <dgm:pt modelId="{659BD845-60EB-4718-85F7-0D3612338E42}" type="pres">
      <dgm:prSet presAssocID="{60EEB1FF-3F9C-4D76-BB40-0D7738FD2B17}" presName="sibTrans" presStyleLbl="sibTrans1D1" presStyleIdx="3" presStyleCnt="5"/>
      <dgm:spPr/>
    </dgm:pt>
    <dgm:pt modelId="{F464FD80-3A86-4B18-8091-452610CD134B}" type="pres">
      <dgm:prSet presAssocID="{D3DC791D-9F18-4294-827C-84F9547ADD70}" presName="node" presStyleLbl="node1" presStyleIdx="4" presStyleCnt="5">
        <dgm:presLayoutVars>
          <dgm:bulletEnabled val="1"/>
        </dgm:presLayoutVars>
      </dgm:prSet>
      <dgm:spPr/>
    </dgm:pt>
    <dgm:pt modelId="{EF69D414-04E7-4200-A25D-1D1461DAEE79}" type="pres">
      <dgm:prSet presAssocID="{D3DC791D-9F18-4294-827C-84F9547ADD70}" presName="spNode" presStyleCnt="0"/>
      <dgm:spPr/>
    </dgm:pt>
    <dgm:pt modelId="{FA2BD0E8-BAF0-4365-AA70-A6C4A2BC898F}" type="pres">
      <dgm:prSet presAssocID="{5BBE0068-51E2-4271-AB34-4EAEACF201F4}" presName="sibTrans" presStyleLbl="sibTrans1D1" presStyleIdx="4" presStyleCnt="5"/>
      <dgm:spPr/>
    </dgm:pt>
  </dgm:ptLst>
  <dgm:cxnLst>
    <dgm:cxn modelId="{AFD2E400-88CB-43C3-BF35-9C431185658C}" type="presOf" srcId="{761359FB-4932-40FE-98F7-9CCC4FD5C573}" destId="{6A1128AD-722E-4323-A247-CD7038E9DED3}" srcOrd="0" destOrd="0" presId="urn:microsoft.com/office/officeart/2005/8/layout/cycle6"/>
    <dgm:cxn modelId="{0E3A4008-1AF5-458C-84D1-21CB6289CAF7}" srcId="{92FFF885-E969-4FF1-8BE7-2167DE621FEC}" destId="{D3DC791D-9F18-4294-827C-84F9547ADD70}" srcOrd="4" destOrd="0" parTransId="{93368F16-631D-4158-B47F-AB5F869AE23A}" sibTransId="{5BBE0068-51E2-4271-AB34-4EAEACF201F4}"/>
    <dgm:cxn modelId="{16C1B20D-99C2-422E-B96A-05EC49C958C6}" type="presOf" srcId="{A8DC7A0D-0E34-4388-9D6D-65B86EBF0A0A}" destId="{4A69F861-DF88-4D26-BF75-33A4ADFF451F}" srcOrd="0" destOrd="0" presId="urn:microsoft.com/office/officeart/2005/8/layout/cycle6"/>
    <dgm:cxn modelId="{CF956E23-E252-4C9B-AB79-7E5BA67FEB64}" type="presOf" srcId="{D3DC791D-9F18-4294-827C-84F9547ADD70}" destId="{F464FD80-3A86-4B18-8091-452610CD134B}" srcOrd="0" destOrd="0" presId="urn:microsoft.com/office/officeart/2005/8/layout/cycle6"/>
    <dgm:cxn modelId="{371E7F23-31B3-4ED8-B25B-E4A941DF3AAA}" srcId="{92FFF885-E969-4FF1-8BE7-2167DE621FEC}" destId="{8C3A74C2-10A9-4B17-A111-D72CE4522D16}" srcOrd="1" destOrd="0" parTransId="{6755A34A-C455-4960-BD7B-0E0D2F6C21B2}" sibTransId="{1805A914-584A-4DE0-8D34-20C0BA086BAA}"/>
    <dgm:cxn modelId="{C58E6A35-EE88-4765-BF7A-1D71A432E5EE}" type="presOf" srcId="{EB81D2FF-E7B1-4539-BD81-D30E6C970D20}" destId="{C7E62F02-A078-4CE3-B797-1CCC6935584A}" srcOrd="0" destOrd="0" presId="urn:microsoft.com/office/officeart/2005/8/layout/cycle6"/>
    <dgm:cxn modelId="{D19B3148-65D2-4550-9856-5B5D669D5C75}" type="presOf" srcId="{60EEB1FF-3F9C-4D76-BB40-0D7738FD2B17}" destId="{659BD845-60EB-4718-85F7-0D3612338E42}" srcOrd="0" destOrd="0" presId="urn:microsoft.com/office/officeart/2005/8/layout/cycle6"/>
    <dgm:cxn modelId="{E3B7EC68-0957-4A09-A968-63223288131A}" type="presOf" srcId="{3DA166E6-B470-4657-B6B1-C80C7AFF8BA6}" destId="{A4772CC7-8BCE-4087-93D5-322B4E64F113}" srcOrd="0" destOrd="0" presId="urn:microsoft.com/office/officeart/2005/8/layout/cycle6"/>
    <dgm:cxn modelId="{08DC6085-E344-4381-AA0B-B276D179DB48}" type="presOf" srcId="{8C3A74C2-10A9-4B17-A111-D72CE4522D16}" destId="{F4672F0A-07ED-4E93-8F5C-91FE1CDA4425}" srcOrd="0" destOrd="0" presId="urn:microsoft.com/office/officeart/2005/8/layout/cycle6"/>
    <dgm:cxn modelId="{17D4D8A1-EB72-43D9-8D2C-80D2CC59EA02}" srcId="{92FFF885-E969-4FF1-8BE7-2167DE621FEC}" destId="{EB81D2FF-E7B1-4539-BD81-D30E6C970D20}" srcOrd="3" destOrd="0" parTransId="{117D750F-8975-4DE3-B806-E8ECF25E8B3C}" sibTransId="{60EEB1FF-3F9C-4D76-BB40-0D7738FD2B17}"/>
    <dgm:cxn modelId="{556371B3-8C58-44F3-AF5D-11C0686E30A6}" type="presOf" srcId="{92FFF885-E969-4FF1-8BE7-2167DE621FEC}" destId="{C5124663-256C-4D7A-814E-05A6143B2327}" srcOrd="0" destOrd="0" presId="urn:microsoft.com/office/officeart/2005/8/layout/cycle6"/>
    <dgm:cxn modelId="{26533CB6-31A6-4EC2-840F-9E23917C8959}" srcId="{92FFF885-E969-4FF1-8BE7-2167DE621FEC}" destId="{A8DC7A0D-0E34-4388-9D6D-65B86EBF0A0A}" srcOrd="0" destOrd="0" parTransId="{6FF2DE2E-36AE-4B25-A6AC-3E90C9E1AEA2}" sibTransId="{3DA166E6-B470-4657-B6B1-C80C7AFF8BA6}"/>
    <dgm:cxn modelId="{C5A021C5-1C4F-45B3-A6F8-56299858E84D}" type="presOf" srcId="{5BBE0068-51E2-4271-AB34-4EAEACF201F4}" destId="{FA2BD0E8-BAF0-4365-AA70-A6C4A2BC898F}" srcOrd="0" destOrd="0" presId="urn:microsoft.com/office/officeart/2005/8/layout/cycle6"/>
    <dgm:cxn modelId="{B47711CF-DF6A-40E5-8E0B-86763D1E11EA}" type="presOf" srcId="{E985488B-E265-41CC-8B58-04D9F9C1FAF0}" destId="{2560D154-65CF-467B-ADC8-63B99CD5B522}" srcOrd="0" destOrd="0" presId="urn:microsoft.com/office/officeart/2005/8/layout/cycle6"/>
    <dgm:cxn modelId="{68DD65DA-1158-4070-AD17-87DC750A7C92}" srcId="{92FFF885-E969-4FF1-8BE7-2167DE621FEC}" destId="{E985488B-E265-41CC-8B58-04D9F9C1FAF0}" srcOrd="2" destOrd="0" parTransId="{8F5C04D1-4E9E-4355-8C8E-C380CB13B6AA}" sibTransId="{761359FB-4932-40FE-98F7-9CCC4FD5C573}"/>
    <dgm:cxn modelId="{6AFC1CEA-053B-4B81-98AA-4DD0BDEB631D}" type="presOf" srcId="{1805A914-584A-4DE0-8D34-20C0BA086BAA}" destId="{3F819F6C-A001-45B0-9CAA-F5D7AE9A6461}" srcOrd="0" destOrd="0" presId="urn:microsoft.com/office/officeart/2005/8/layout/cycle6"/>
    <dgm:cxn modelId="{FFB52983-3DF0-40B7-879A-090F7C0D1580}" type="presParOf" srcId="{C5124663-256C-4D7A-814E-05A6143B2327}" destId="{4A69F861-DF88-4D26-BF75-33A4ADFF451F}" srcOrd="0" destOrd="0" presId="urn:microsoft.com/office/officeart/2005/8/layout/cycle6"/>
    <dgm:cxn modelId="{FE67B73B-71B0-4577-B45F-7864A89B8DCF}" type="presParOf" srcId="{C5124663-256C-4D7A-814E-05A6143B2327}" destId="{DBF1C7D3-0837-45DB-A0CF-785A056847ED}" srcOrd="1" destOrd="0" presId="urn:microsoft.com/office/officeart/2005/8/layout/cycle6"/>
    <dgm:cxn modelId="{FFC25D2D-DBC7-4AFA-AFF2-298BEBD4441D}" type="presParOf" srcId="{C5124663-256C-4D7A-814E-05A6143B2327}" destId="{A4772CC7-8BCE-4087-93D5-322B4E64F113}" srcOrd="2" destOrd="0" presId="urn:microsoft.com/office/officeart/2005/8/layout/cycle6"/>
    <dgm:cxn modelId="{0C429C6A-F202-4C46-AC7C-BBF45F57473B}" type="presParOf" srcId="{C5124663-256C-4D7A-814E-05A6143B2327}" destId="{F4672F0A-07ED-4E93-8F5C-91FE1CDA4425}" srcOrd="3" destOrd="0" presId="urn:microsoft.com/office/officeart/2005/8/layout/cycle6"/>
    <dgm:cxn modelId="{2B6EAD46-B2B9-40DE-A3E9-9CD7D02A57DF}" type="presParOf" srcId="{C5124663-256C-4D7A-814E-05A6143B2327}" destId="{C9271A43-791C-4DF9-BAC5-EADFF4206A6B}" srcOrd="4" destOrd="0" presId="urn:microsoft.com/office/officeart/2005/8/layout/cycle6"/>
    <dgm:cxn modelId="{2083D8D6-E46A-403B-AF61-15742D55FEB1}" type="presParOf" srcId="{C5124663-256C-4D7A-814E-05A6143B2327}" destId="{3F819F6C-A001-45B0-9CAA-F5D7AE9A6461}" srcOrd="5" destOrd="0" presId="urn:microsoft.com/office/officeart/2005/8/layout/cycle6"/>
    <dgm:cxn modelId="{8056C03C-C0CC-412F-B292-71C0BFE08EF6}" type="presParOf" srcId="{C5124663-256C-4D7A-814E-05A6143B2327}" destId="{2560D154-65CF-467B-ADC8-63B99CD5B522}" srcOrd="6" destOrd="0" presId="urn:microsoft.com/office/officeart/2005/8/layout/cycle6"/>
    <dgm:cxn modelId="{1E2FA5EA-98F2-48CA-A478-9851E174AD07}" type="presParOf" srcId="{C5124663-256C-4D7A-814E-05A6143B2327}" destId="{23A069B9-A0EF-41A3-82D5-1E3148942792}" srcOrd="7" destOrd="0" presId="urn:microsoft.com/office/officeart/2005/8/layout/cycle6"/>
    <dgm:cxn modelId="{ACE792B9-17E1-40C7-9485-664B0595BED3}" type="presParOf" srcId="{C5124663-256C-4D7A-814E-05A6143B2327}" destId="{6A1128AD-722E-4323-A247-CD7038E9DED3}" srcOrd="8" destOrd="0" presId="urn:microsoft.com/office/officeart/2005/8/layout/cycle6"/>
    <dgm:cxn modelId="{EA17F6B9-7C28-49BD-BEF5-DEF7A762D08F}" type="presParOf" srcId="{C5124663-256C-4D7A-814E-05A6143B2327}" destId="{C7E62F02-A078-4CE3-B797-1CCC6935584A}" srcOrd="9" destOrd="0" presId="urn:microsoft.com/office/officeart/2005/8/layout/cycle6"/>
    <dgm:cxn modelId="{6890E0C6-D130-4437-A13B-526506983D14}" type="presParOf" srcId="{C5124663-256C-4D7A-814E-05A6143B2327}" destId="{43E32977-A9BA-4F69-9BCD-D9ADB3DDBEDB}" srcOrd="10" destOrd="0" presId="urn:microsoft.com/office/officeart/2005/8/layout/cycle6"/>
    <dgm:cxn modelId="{6958ECE5-D278-404B-BC23-2F3E62AAFA3A}" type="presParOf" srcId="{C5124663-256C-4D7A-814E-05A6143B2327}" destId="{659BD845-60EB-4718-85F7-0D3612338E42}" srcOrd="11" destOrd="0" presId="urn:microsoft.com/office/officeart/2005/8/layout/cycle6"/>
    <dgm:cxn modelId="{AF571186-7967-4F0D-944C-BE21D675D3FC}" type="presParOf" srcId="{C5124663-256C-4D7A-814E-05A6143B2327}" destId="{F464FD80-3A86-4B18-8091-452610CD134B}" srcOrd="12" destOrd="0" presId="urn:microsoft.com/office/officeart/2005/8/layout/cycle6"/>
    <dgm:cxn modelId="{682A83DC-B906-4DB4-B44B-47586FF062CC}" type="presParOf" srcId="{C5124663-256C-4D7A-814E-05A6143B2327}" destId="{EF69D414-04E7-4200-A25D-1D1461DAEE79}" srcOrd="13" destOrd="0" presId="urn:microsoft.com/office/officeart/2005/8/layout/cycle6"/>
    <dgm:cxn modelId="{F6F8A9A3-B5D3-433C-8528-7FA58185D1CB}" type="presParOf" srcId="{C5124663-256C-4D7A-814E-05A6143B2327}" destId="{FA2BD0E8-BAF0-4365-AA70-A6C4A2BC898F}"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F861-DF88-4D26-BF75-33A4ADFF451F}">
      <dsp:nvSpPr>
        <dsp:cNvPr id="0" name=""/>
        <dsp:cNvSpPr/>
      </dsp:nvSpPr>
      <dsp:spPr>
        <a:xfrm>
          <a:off x="4544094" y="1266"/>
          <a:ext cx="1427410" cy="927816"/>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pPr>
          <a:r>
            <a:rPr lang="en-US" sz="2100" kern="1200">
              <a:latin typeface="Calibri Light" panose="020F0302020204030204"/>
            </a:rPr>
            <a:t>Voice and Video</a:t>
          </a:r>
          <a:endParaRPr lang="en-US" sz="2100" kern="1200"/>
        </a:p>
      </dsp:txBody>
      <dsp:txXfrm>
        <a:off x="4589386" y="46558"/>
        <a:ext cx="1336826" cy="837232"/>
      </dsp:txXfrm>
    </dsp:sp>
    <dsp:sp modelId="{A4772CC7-8BCE-4087-93D5-322B4E64F113}">
      <dsp:nvSpPr>
        <dsp:cNvPr id="0" name=""/>
        <dsp:cNvSpPr/>
      </dsp:nvSpPr>
      <dsp:spPr>
        <a:xfrm>
          <a:off x="3394742" y="462557"/>
          <a:ext cx="3713607" cy="3713607"/>
        </a:xfrm>
        <a:custGeom>
          <a:avLst/>
          <a:gdLst/>
          <a:ahLst/>
          <a:cxnLst/>
          <a:rect l="0" t="0" r="0" b="0"/>
          <a:pathLst>
            <a:path>
              <a:moveTo>
                <a:pt x="2586690" y="149470"/>
              </a:moveTo>
              <a:arcTo wR="1856803" hR="1856803" stAng="17588806" swAng="1985810"/>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672F0A-07ED-4E93-8F5C-91FE1CDA4425}">
      <dsp:nvSpPr>
        <dsp:cNvPr id="0" name=""/>
        <dsp:cNvSpPr/>
      </dsp:nvSpPr>
      <dsp:spPr>
        <a:xfrm>
          <a:off x="6310014" y="1296587"/>
          <a:ext cx="1427410" cy="927816"/>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pPr>
          <a:r>
            <a:rPr lang="en-US" sz="2100" kern="1200">
              <a:latin typeface="Calibri Light" panose="020F0302020204030204"/>
            </a:rPr>
            <a:t>Chat</a:t>
          </a:r>
          <a:endParaRPr lang="en-US" sz="2100" kern="1200"/>
        </a:p>
      </dsp:txBody>
      <dsp:txXfrm>
        <a:off x="6355306" y="1341879"/>
        <a:ext cx="1336826" cy="837232"/>
      </dsp:txXfrm>
    </dsp:sp>
    <dsp:sp modelId="{3F819F6C-A001-45B0-9CAA-F5D7AE9A6461}">
      <dsp:nvSpPr>
        <dsp:cNvPr id="0" name=""/>
        <dsp:cNvSpPr/>
      </dsp:nvSpPr>
      <dsp:spPr>
        <a:xfrm>
          <a:off x="3397502" y="470373"/>
          <a:ext cx="3713607" cy="3713607"/>
        </a:xfrm>
        <a:custGeom>
          <a:avLst/>
          <a:gdLst/>
          <a:ahLst/>
          <a:cxnLst/>
          <a:rect l="0" t="0" r="0" b="0"/>
          <a:pathLst>
            <a:path>
              <a:moveTo>
                <a:pt x="3711376" y="1765791"/>
              </a:moveTo>
              <a:arcTo wR="1856803" hR="1856803" stAng="21431429" swAng="2175095"/>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60D154-65CF-467B-ADC8-63B99CD5B522}">
      <dsp:nvSpPr>
        <dsp:cNvPr id="0" name=""/>
        <dsp:cNvSpPr/>
      </dsp:nvSpPr>
      <dsp:spPr>
        <a:xfrm>
          <a:off x="5635496" y="3360256"/>
          <a:ext cx="1427410" cy="9278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pPr>
          <a:r>
            <a:rPr lang="en-US" sz="2100" kern="1200">
              <a:latin typeface="Calibri Light" panose="020F0302020204030204"/>
            </a:rPr>
            <a:t>SMS</a:t>
          </a:r>
          <a:endParaRPr lang="en-US" sz="2100" kern="1200"/>
        </a:p>
      </dsp:txBody>
      <dsp:txXfrm>
        <a:off x="5680788" y="3405548"/>
        <a:ext cx="1336826" cy="837232"/>
      </dsp:txXfrm>
    </dsp:sp>
    <dsp:sp modelId="{6A1128AD-722E-4323-A247-CD7038E9DED3}">
      <dsp:nvSpPr>
        <dsp:cNvPr id="0" name=""/>
        <dsp:cNvSpPr/>
      </dsp:nvSpPr>
      <dsp:spPr>
        <a:xfrm>
          <a:off x="3400996" y="465174"/>
          <a:ext cx="3713607" cy="3713607"/>
        </a:xfrm>
        <a:custGeom>
          <a:avLst/>
          <a:gdLst/>
          <a:ahLst/>
          <a:cxnLst/>
          <a:rect l="0" t="0" r="0" b="0"/>
          <a:pathLst>
            <a:path>
              <a:moveTo>
                <a:pt x="2227101" y="3676309"/>
              </a:moveTo>
              <a:arcTo wR="1856803" hR="1856803" stAng="4709791" swAng="138041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E62F02-A078-4CE3-B797-1CCC6935584A}">
      <dsp:nvSpPr>
        <dsp:cNvPr id="0" name=""/>
        <dsp:cNvSpPr/>
      </dsp:nvSpPr>
      <dsp:spPr>
        <a:xfrm>
          <a:off x="3452692" y="3360256"/>
          <a:ext cx="1427410" cy="927816"/>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pPr>
          <a:r>
            <a:rPr lang="en-US" sz="2100" kern="1200">
              <a:latin typeface="Calibri Light" panose="020F0302020204030204"/>
            </a:rPr>
            <a:t>Telephony</a:t>
          </a:r>
          <a:endParaRPr lang="en-US" sz="2100" kern="1200"/>
        </a:p>
      </dsp:txBody>
      <dsp:txXfrm>
        <a:off x="3497984" y="3405548"/>
        <a:ext cx="1336826" cy="837232"/>
      </dsp:txXfrm>
    </dsp:sp>
    <dsp:sp modelId="{659BD845-60EB-4718-85F7-0D3612338E42}">
      <dsp:nvSpPr>
        <dsp:cNvPr id="0" name=""/>
        <dsp:cNvSpPr/>
      </dsp:nvSpPr>
      <dsp:spPr>
        <a:xfrm>
          <a:off x="3400996" y="465174"/>
          <a:ext cx="3713607" cy="3713607"/>
        </a:xfrm>
        <a:custGeom>
          <a:avLst/>
          <a:gdLst/>
          <a:ahLst/>
          <a:cxnLst/>
          <a:rect l="0" t="0" r="0" b="0"/>
          <a:pathLst>
            <a:path>
              <a:moveTo>
                <a:pt x="310796" y="2885191"/>
              </a:moveTo>
              <a:arcTo wR="1856803" hR="1856803" stAng="8782115" swAng="219939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64FD80-3A86-4B18-8091-452610CD134B}">
      <dsp:nvSpPr>
        <dsp:cNvPr id="0" name=""/>
        <dsp:cNvSpPr/>
      </dsp:nvSpPr>
      <dsp:spPr>
        <a:xfrm>
          <a:off x="2778169" y="1284286"/>
          <a:ext cx="1427410" cy="927816"/>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pPr>
          <a:r>
            <a:rPr lang="en-US" sz="2100" kern="1200">
              <a:latin typeface="Calibri Light" panose="020F0302020204030204"/>
            </a:rPr>
            <a:t>Network Traversal</a:t>
          </a:r>
          <a:endParaRPr lang="en-US" sz="2100" kern="1200"/>
        </a:p>
      </dsp:txBody>
      <dsp:txXfrm>
        <a:off x="2823461" y="1329578"/>
        <a:ext cx="1336826" cy="837232"/>
      </dsp:txXfrm>
    </dsp:sp>
    <dsp:sp modelId="{FA2BD0E8-BAF0-4365-AA70-A6C4A2BC898F}">
      <dsp:nvSpPr>
        <dsp:cNvPr id="0" name=""/>
        <dsp:cNvSpPr/>
      </dsp:nvSpPr>
      <dsp:spPr>
        <a:xfrm>
          <a:off x="3400996" y="465174"/>
          <a:ext cx="3713607" cy="3713607"/>
        </a:xfrm>
        <a:custGeom>
          <a:avLst/>
          <a:gdLst/>
          <a:ahLst/>
          <a:cxnLst/>
          <a:rect l="0" t="0" r="0" b="0"/>
          <a:pathLst>
            <a:path>
              <a:moveTo>
                <a:pt x="323018" y="810274"/>
              </a:moveTo>
              <a:arcTo wR="1856803" hR="1856803" stAng="12858385" swAng="1965558"/>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F861-DF88-4D26-BF75-33A4ADFF451F}">
      <dsp:nvSpPr>
        <dsp:cNvPr id="0" name=""/>
        <dsp:cNvSpPr/>
      </dsp:nvSpPr>
      <dsp:spPr>
        <a:xfrm>
          <a:off x="4481196" y="1960"/>
          <a:ext cx="1553207" cy="1009584"/>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a:latin typeface="Segoe UI Semibold" panose="020B0702040204020203" pitchFamily="34" charset="0"/>
              <a:cs typeface="Segoe UI Semibold" panose="020B0702040204020203" pitchFamily="34" charset="0"/>
            </a:rPr>
            <a:t>Marketing and Promotions</a:t>
          </a:r>
          <a:endParaRPr lang="en-US" sz="1500" kern="1200"/>
        </a:p>
      </dsp:txBody>
      <dsp:txXfrm>
        <a:off x="4530480" y="51244"/>
        <a:ext cx="1454639" cy="911016"/>
      </dsp:txXfrm>
    </dsp:sp>
    <dsp:sp modelId="{A4772CC7-8BCE-4087-93D5-322B4E64F113}">
      <dsp:nvSpPr>
        <dsp:cNvPr id="0" name=""/>
        <dsp:cNvSpPr/>
      </dsp:nvSpPr>
      <dsp:spPr>
        <a:xfrm>
          <a:off x="3584651" y="504520"/>
          <a:ext cx="3337832" cy="3337832"/>
        </a:xfrm>
        <a:custGeom>
          <a:avLst/>
          <a:gdLst/>
          <a:ahLst/>
          <a:cxnLst/>
          <a:rect l="0" t="0" r="0" b="0"/>
          <a:pathLst>
            <a:path>
              <a:moveTo>
                <a:pt x="2461030" y="199958"/>
              </a:moveTo>
              <a:arcTo wR="1668916" hR="1668916" stAng="17900107" swAng="265037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672F0A-07ED-4E93-8F5C-91FE1CDA4425}">
      <dsp:nvSpPr>
        <dsp:cNvPr id="0" name=""/>
        <dsp:cNvSpPr/>
      </dsp:nvSpPr>
      <dsp:spPr>
        <a:xfrm>
          <a:off x="6146672" y="1684018"/>
          <a:ext cx="1553207" cy="1009584"/>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a:latin typeface="Segoe UI Semibold" panose="020B0702040204020203" pitchFamily="34" charset="0"/>
              <a:cs typeface="Segoe UI Semibold" panose="020B0702040204020203" pitchFamily="34" charset="0"/>
            </a:rPr>
            <a:t>Alerts</a:t>
          </a:r>
          <a:endParaRPr lang="en-US" sz="1500" kern="1200"/>
        </a:p>
      </dsp:txBody>
      <dsp:txXfrm>
        <a:off x="6195956" y="1733302"/>
        <a:ext cx="1454639" cy="911016"/>
      </dsp:txXfrm>
    </dsp:sp>
    <dsp:sp modelId="{3F819F6C-A001-45B0-9CAA-F5D7AE9A6461}">
      <dsp:nvSpPr>
        <dsp:cNvPr id="0" name=""/>
        <dsp:cNvSpPr/>
      </dsp:nvSpPr>
      <dsp:spPr>
        <a:xfrm>
          <a:off x="3584579" y="509023"/>
          <a:ext cx="3337832" cy="3337832"/>
        </a:xfrm>
        <a:custGeom>
          <a:avLst/>
          <a:gdLst/>
          <a:ahLst/>
          <a:cxnLst/>
          <a:rect l="0" t="0" r="0" b="0"/>
          <a:pathLst>
            <a:path>
              <a:moveTo>
                <a:pt x="3252252" y="2196483"/>
              </a:moveTo>
              <a:arcTo wR="1668916" hR="1668916" stAng="1105684" swAng="2594568"/>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60D154-65CF-467B-ADC8-63B99CD5B522}">
      <dsp:nvSpPr>
        <dsp:cNvPr id="0" name=""/>
        <dsp:cNvSpPr/>
      </dsp:nvSpPr>
      <dsp:spPr>
        <a:xfrm>
          <a:off x="4481196" y="3339792"/>
          <a:ext cx="1553207" cy="100958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a:latin typeface="Segoe UI Semibold" panose="020B0702040204020203" pitchFamily="34" charset="0"/>
              <a:cs typeface="Segoe UI Semibold" panose="020B0702040204020203" pitchFamily="34" charset="0"/>
            </a:rPr>
            <a:t>Customer Engagement</a:t>
          </a:r>
          <a:endParaRPr lang="en-US" sz="1500" kern="1200"/>
        </a:p>
      </dsp:txBody>
      <dsp:txXfrm>
        <a:off x="4530480" y="3389076"/>
        <a:ext cx="1454639" cy="911016"/>
      </dsp:txXfrm>
    </dsp:sp>
    <dsp:sp modelId="{6A1128AD-722E-4323-A247-CD7038E9DED3}">
      <dsp:nvSpPr>
        <dsp:cNvPr id="0" name=""/>
        <dsp:cNvSpPr/>
      </dsp:nvSpPr>
      <dsp:spPr>
        <a:xfrm>
          <a:off x="3588883" y="506752"/>
          <a:ext cx="3337832" cy="3337832"/>
        </a:xfrm>
        <a:custGeom>
          <a:avLst/>
          <a:gdLst/>
          <a:ahLst/>
          <a:cxnLst/>
          <a:rect l="0" t="0" r="0" b="0"/>
          <a:pathLst>
            <a:path>
              <a:moveTo>
                <a:pt x="881109" y="3140188"/>
              </a:moveTo>
              <a:arcTo wR="1668916" hR="1668916" stAng="7090035" swAng="2627490"/>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E62F02-A078-4CE3-B797-1CCC6935584A}">
      <dsp:nvSpPr>
        <dsp:cNvPr id="0" name=""/>
        <dsp:cNvSpPr/>
      </dsp:nvSpPr>
      <dsp:spPr>
        <a:xfrm>
          <a:off x="2812279" y="1670876"/>
          <a:ext cx="1553207" cy="1009584"/>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a:latin typeface="Segoe UI Semibold" panose="020B0702040204020203" pitchFamily="34" charset="0"/>
              <a:cs typeface="Segoe UI Semibold" panose="020B0702040204020203" pitchFamily="34" charset="0"/>
            </a:rPr>
            <a:t>2 Factor Authentication</a:t>
          </a:r>
          <a:endParaRPr lang="en-US" sz="1500" kern="1200"/>
        </a:p>
      </dsp:txBody>
      <dsp:txXfrm>
        <a:off x="2861563" y="1720160"/>
        <a:ext cx="1454639" cy="911016"/>
      </dsp:txXfrm>
    </dsp:sp>
    <dsp:sp modelId="{659BD845-60EB-4718-85F7-0D3612338E42}">
      <dsp:nvSpPr>
        <dsp:cNvPr id="0" name=""/>
        <dsp:cNvSpPr/>
      </dsp:nvSpPr>
      <dsp:spPr>
        <a:xfrm>
          <a:off x="3588883" y="506752"/>
          <a:ext cx="3337832" cy="3337832"/>
        </a:xfrm>
        <a:custGeom>
          <a:avLst/>
          <a:gdLst/>
          <a:ahLst/>
          <a:cxnLst/>
          <a:rect l="0" t="0" r="0" b="0"/>
          <a:pathLst>
            <a:path>
              <a:moveTo>
                <a:pt x="82054" y="1152050"/>
              </a:moveTo>
              <a:arcTo wR="1668916" hR="1668916" stAng="11882475" swAng="2627490"/>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9F861-DF88-4D26-BF75-33A4ADFF451F}">
      <dsp:nvSpPr>
        <dsp:cNvPr id="0" name=""/>
        <dsp:cNvSpPr/>
      </dsp:nvSpPr>
      <dsp:spPr>
        <a:xfrm>
          <a:off x="4692545" y="1869"/>
          <a:ext cx="1654924" cy="107570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Segoe UI Semibold" panose="020B0702040204020203" pitchFamily="34" charset="0"/>
              <a:cs typeface="Segoe UI Semibold" panose="020B0702040204020203" pitchFamily="34" charset="0"/>
            </a:rPr>
            <a:t>Simple Setup</a:t>
          </a:r>
        </a:p>
      </dsp:txBody>
      <dsp:txXfrm>
        <a:off x="4745056" y="54380"/>
        <a:ext cx="1549902" cy="970678"/>
      </dsp:txXfrm>
    </dsp:sp>
    <dsp:sp modelId="{A4772CC7-8BCE-4087-93D5-322B4E64F113}">
      <dsp:nvSpPr>
        <dsp:cNvPr id="0" name=""/>
        <dsp:cNvSpPr/>
      </dsp:nvSpPr>
      <dsp:spPr>
        <a:xfrm>
          <a:off x="3360975" y="536684"/>
          <a:ext cx="4303564" cy="4303564"/>
        </a:xfrm>
        <a:custGeom>
          <a:avLst/>
          <a:gdLst/>
          <a:ahLst/>
          <a:cxnLst/>
          <a:rect l="0" t="0" r="0" b="0"/>
          <a:pathLst>
            <a:path>
              <a:moveTo>
                <a:pt x="2997992" y="173375"/>
              </a:moveTo>
              <a:arcTo wR="2151782" hR="2151782" stAng="17589451" swAng="1984715"/>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672F0A-07ED-4E93-8F5C-91FE1CDA4425}">
      <dsp:nvSpPr>
        <dsp:cNvPr id="0" name=""/>
        <dsp:cNvSpPr/>
      </dsp:nvSpPr>
      <dsp:spPr>
        <a:xfrm>
          <a:off x="6739005" y="1502969"/>
          <a:ext cx="1654924" cy="107570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Segoe UI Semibold" panose="020B0702040204020203" pitchFamily="34" charset="0"/>
              <a:cs typeface="Segoe UI Semibold" panose="020B0702040204020203" pitchFamily="34" charset="0"/>
            </a:rPr>
            <a:t>High Velocity​</a:t>
          </a:r>
        </a:p>
      </dsp:txBody>
      <dsp:txXfrm>
        <a:off x="6791516" y="1555480"/>
        <a:ext cx="1549902" cy="970678"/>
      </dsp:txXfrm>
    </dsp:sp>
    <dsp:sp modelId="{3F819F6C-A001-45B0-9CAA-F5D7AE9A6461}">
      <dsp:nvSpPr>
        <dsp:cNvPr id="0" name=""/>
        <dsp:cNvSpPr/>
      </dsp:nvSpPr>
      <dsp:spPr>
        <a:xfrm>
          <a:off x="3364176" y="545747"/>
          <a:ext cx="4303564" cy="4303564"/>
        </a:xfrm>
        <a:custGeom>
          <a:avLst/>
          <a:gdLst/>
          <a:ahLst/>
          <a:cxnLst/>
          <a:rect l="0" t="0" r="0" b="0"/>
          <a:pathLst>
            <a:path>
              <a:moveTo>
                <a:pt x="4300989" y="2046547"/>
              </a:moveTo>
              <a:arcTo wR="2151782" hR="2151782" stAng="21431807" swAng="2174251"/>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60D154-65CF-467B-ADC8-63B99CD5B522}">
      <dsp:nvSpPr>
        <dsp:cNvPr id="0" name=""/>
        <dsp:cNvSpPr/>
      </dsp:nvSpPr>
      <dsp:spPr>
        <a:xfrm>
          <a:off x="5957331" y="3894480"/>
          <a:ext cx="1654924" cy="1075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latin typeface="Segoe UI Semibold" panose="020B0702040204020203" pitchFamily="34" charset="0"/>
              <a:cs typeface="Segoe UI Semibold" panose="020B0702040204020203" pitchFamily="34" charset="0"/>
            </a:rPr>
            <a:t>Two-way conversations</a:t>
          </a:r>
          <a:endParaRPr lang="en-US" sz="1700" kern="1200"/>
        </a:p>
      </dsp:txBody>
      <dsp:txXfrm>
        <a:off x="6009842" y="3946991"/>
        <a:ext cx="1549902" cy="970678"/>
      </dsp:txXfrm>
    </dsp:sp>
    <dsp:sp modelId="{6A1128AD-722E-4323-A247-CD7038E9DED3}">
      <dsp:nvSpPr>
        <dsp:cNvPr id="0" name=""/>
        <dsp:cNvSpPr/>
      </dsp:nvSpPr>
      <dsp:spPr>
        <a:xfrm>
          <a:off x="3368225" y="539719"/>
          <a:ext cx="4303564" cy="4303564"/>
        </a:xfrm>
        <a:custGeom>
          <a:avLst/>
          <a:gdLst/>
          <a:ahLst/>
          <a:cxnLst/>
          <a:rect l="0" t="0" r="0" b="0"/>
          <a:pathLst>
            <a:path>
              <a:moveTo>
                <a:pt x="2580538" y="4260415"/>
              </a:moveTo>
              <a:arcTo wR="2151782" hR="2151782" stAng="4710391" swAng="137921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E62F02-A078-4CE3-B797-1CCC6935584A}">
      <dsp:nvSpPr>
        <dsp:cNvPr id="0" name=""/>
        <dsp:cNvSpPr/>
      </dsp:nvSpPr>
      <dsp:spPr>
        <a:xfrm>
          <a:off x="3427759" y="3894480"/>
          <a:ext cx="1654924" cy="107570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latin typeface="Segoe UI Semibold" panose="020B0702040204020203" pitchFamily="34" charset="0"/>
              <a:cs typeface="Segoe UI Semibold" panose="020B0702040204020203" pitchFamily="34" charset="0"/>
            </a:rPr>
            <a:t>Analytics</a:t>
          </a:r>
          <a:endParaRPr lang="en-US" sz="1700" kern="1200"/>
        </a:p>
      </dsp:txBody>
      <dsp:txXfrm>
        <a:off x="3480270" y="3946991"/>
        <a:ext cx="1549902" cy="970678"/>
      </dsp:txXfrm>
    </dsp:sp>
    <dsp:sp modelId="{659BD845-60EB-4718-85F7-0D3612338E42}">
      <dsp:nvSpPr>
        <dsp:cNvPr id="0" name=""/>
        <dsp:cNvSpPr/>
      </dsp:nvSpPr>
      <dsp:spPr>
        <a:xfrm>
          <a:off x="3368225" y="539719"/>
          <a:ext cx="4303564" cy="4303564"/>
        </a:xfrm>
        <a:custGeom>
          <a:avLst/>
          <a:gdLst/>
          <a:ahLst/>
          <a:cxnLst/>
          <a:rect l="0" t="0" r="0" b="0"/>
          <a:pathLst>
            <a:path>
              <a:moveTo>
                <a:pt x="360010" y="3343302"/>
              </a:moveTo>
              <a:arcTo wR="2151782" hR="2151782" stAng="8782576" swAng="2198549"/>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64FD80-3A86-4B18-8091-452610CD134B}">
      <dsp:nvSpPr>
        <dsp:cNvPr id="0" name=""/>
        <dsp:cNvSpPr/>
      </dsp:nvSpPr>
      <dsp:spPr>
        <a:xfrm>
          <a:off x="2646078" y="1488714"/>
          <a:ext cx="1654924" cy="107570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latin typeface="Segoe UI Semibold" panose="020B0702040204020203" pitchFamily="34" charset="0"/>
              <a:cs typeface="Segoe UI Semibold" panose="020B0702040204020203" pitchFamily="34" charset="0"/>
            </a:rPr>
            <a:t>Opt-out handling</a:t>
          </a:r>
          <a:r>
            <a:rPr lang="en-US" sz="1700" kern="1200"/>
            <a:t>​</a:t>
          </a:r>
        </a:p>
      </dsp:txBody>
      <dsp:txXfrm>
        <a:off x="2698589" y="1541225"/>
        <a:ext cx="1549902" cy="970678"/>
      </dsp:txXfrm>
    </dsp:sp>
    <dsp:sp modelId="{FA2BD0E8-BAF0-4365-AA70-A6C4A2BC898F}">
      <dsp:nvSpPr>
        <dsp:cNvPr id="0" name=""/>
        <dsp:cNvSpPr/>
      </dsp:nvSpPr>
      <dsp:spPr>
        <a:xfrm>
          <a:off x="3368225" y="539719"/>
          <a:ext cx="4303564" cy="4303564"/>
        </a:xfrm>
        <a:custGeom>
          <a:avLst/>
          <a:gdLst/>
          <a:ahLst/>
          <a:cxnLst/>
          <a:rect l="0" t="0" r="0" b="0"/>
          <a:pathLst>
            <a:path>
              <a:moveTo>
                <a:pt x="374496" y="938760"/>
              </a:moveTo>
              <a:arcTo wR="2151782" hR="2151782" stAng="12858844" swAng="1964460"/>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D45C4-6F41-4D49-BAB1-9614EC6DAABE}" type="datetimeFigureOut">
              <a:rPr lang="en-US"/>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4E334-C804-454A-82BC-17FB9590EE03}" type="slidenum">
              <a:rPr lang="en-US"/>
              <a:t>‹#›</a:t>
            </a:fld>
            <a:endParaRPr lang="en-US"/>
          </a:p>
        </p:txBody>
      </p:sp>
    </p:spTree>
    <p:extLst>
      <p:ext uri="{BB962C8B-B14F-4D97-AF65-F5344CB8AC3E}">
        <p14:creationId xmlns:p14="http://schemas.microsoft.com/office/powerpoint/2010/main" val="389725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0B0FD-4D78-4A97-8D38-165D719F8B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29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1" i="0" u="none" strike="noStrike">
                <a:solidFill>
                  <a:srgbClr val="000000"/>
                </a:solidFill>
                <a:effectLst/>
                <a:latin typeface="Calibri" panose="020F0502020204030204" pitchFamily="34" charset="0"/>
              </a:rPr>
              <a:t>Simple setup </a:t>
            </a:r>
            <a:r>
              <a:rPr lang="en-US" b="0" i="0" u="none" strike="noStrike">
                <a:solidFill>
                  <a:srgbClr val="000000"/>
                </a:solidFill>
                <a:effectLst/>
                <a:latin typeface="Calibri" panose="020F0502020204030204" pitchFamily="34" charset="0"/>
              </a:rPr>
              <a:t>experience for adding SMS capability to your applications.</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1" i="0" u="none" strike="noStrike">
                <a:solidFill>
                  <a:srgbClr val="000000"/>
                </a:solidFill>
                <a:effectLst/>
                <a:latin typeface="Calibri" panose="020F0502020204030204" pitchFamily="34" charset="0"/>
              </a:rPr>
              <a:t>High Velocity </a:t>
            </a:r>
            <a:r>
              <a:rPr lang="en-US" b="0" i="0" u="none" strike="noStrike">
                <a:solidFill>
                  <a:srgbClr val="000000"/>
                </a:solidFill>
                <a:effectLst/>
                <a:latin typeface="Calibri" panose="020F0502020204030204" pitchFamily="34" charset="0"/>
              </a:rPr>
              <a:t>message support over toll free numbers for A2P (Application to Person) use cases in the United States.</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1" i="0" u="none" strike="noStrike">
                <a:solidFill>
                  <a:srgbClr val="000000"/>
                </a:solidFill>
                <a:effectLst/>
                <a:latin typeface="Calibri" panose="020F0502020204030204" pitchFamily="34" charset="0"/>
              </a:rPr>
              <a:t>Two-way</a:t>
            </a:r>
            <a:r>
              <a:rPr lang="en-US" b="0" i="0" u="none" strike="noStrike">
                <a:solidFill>
                  <a:srgbClr val="000000"/>
                </a:solidFill>
                <a:effectLst/>
                <a:latin typeface="Calibri" panose="020F0502020204030204" pitchFamily="34" charset="0"/>
              </a:rPr>
              <a:t> conversations to support scenarios like customer support, alerts, and appointment reminders.</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1" i="0" u="none" strike="noStrike">
                <a:solidFill>
                  <a:srgbClr val="000000"/>
                </a:solidFill>
                <a:effectLst/>
                <a:latin typeface="Calibri" panose="020F0502020204030204" pitchFamily="34" charset="0"/>
              </a:rPr>
              <a:t>Analytics</a:t>
            </a:r>
            <a:r>
              <a:rPr lang="en-US" b="0" i="0" u="none" strike="noStrike">
                <a:solidFill>
                  <a:srgbClr val="000000"/>
                </a:solidFill>
                <a:effectLst/>
                <a:latin typeface="Calibri" panose="020F0502020204030204" pitchFamily="34" charset="0"/>
              </a:rPr>
              <a:t> to track your usage patterns and customer engagement.</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1" i="0" u="none" strike="noStrike">
                <a:solidFill>
                  <a:srgbClr val="000000"/>
                </a:solidFill>
                <a:effectLst/>
                <a:latin typeface="Calibri" panose="020F0502020204030204" pitchFamily="34" charset="0"/>
              </a:rPr>
              <a:t>Opt-Out handling </a:t>
            </a:r>
            <a:r>
              <a:rPr lang="en-US" b="0" i="0" u="none" strike="noStrike">
                <a:solidFill>
                  <a:srgbClr val="000000"/>
                </a:solidFill>
                <a:effectLst/>
                <a:latin typeface="Calibri" panose="020F0502020204030204" pitchFamily="34" charset="0"/>
              </a:rPr>
              <a:t>support to automatically detect and respect opt-outs for toll-free numbers. Opt-outs for US toll-free numbers are mandated and enforced by US carriers.</a:t>
            </a:r>
            <a:endParaRPr lang="en-US" b="0" i="0">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71E59BB2-4E49-4DD8-9720-AF1330C233B2}" type="slidenum">
              <a:rPr lang="en-US" smtClean="0"/>
              <a:t>7</a:t>
            </a:fld>
            <a:endParaRPr lang="en-US"/>
          </a:p>
        </p:txBody>
      </p:sp>
    </p:spTree>
    <p:extLst>
      <p:ext uri="{BB962C8B-B14F-4D97-AF65-F5344CB8AC3E}">
        <p14:creationId xmlns:p14="http://schemas.microsoft.com/office/powerpoint/2010/main" val="3213696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939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28964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69DB306-ADBD-490C-B021-DE10C3C37F78}"/>
              </a:ext>
            </a:extLst>
          </p:cNvPr>
          <p:cNvPicPr>
            <a:picLocks noChangeAspect="1"/>
          </p:cNvPicPr>
          <p:nvPr userDrawn="1"/>
        </p:nvPicPr>
        <p:blipFill>
          <a:blip r:embed="rId2"/>
          <a:stretch>
            <a:fillRect/>
          </a:stretch>
        </p:blipFill>
        <p:spPr>
          <a:xfrm>
            <a:off x="9667091" y="243841"/>
            <a:ext cx="2324567" cy="443962"/>
          </a:xfrm>
          <a:prstGeom prst="rect">
            <a:avLst/>
          </a:prstGeom>
        </p:spPr>
      </p:pic>
      <p:sp>
        <p:nvSpPr>
          <p:cNvPr id="6" name="TextBox 5">
            <a:extLst>
              <a:ext uri="{FF2B5EF4-FFF2-40B4-BE49-F238E27FC236}">
                <a16:creationId xmlns:a16="http://schemas.microsoft.com/office/drawing/2014/main" id="{7AE54037-56D5-444C-905F-0E33CD75B216}"/>
              </a:ext>
            </a:extLst>
          </p:cNvPr>
          <p:cNvSpPr txBox="1"/>
          <p:nvPr userDrawn="1"/>
        </p:nvSpPr>
        <p:spPr>
          <a:xfrm>
            <a:off x="10267950" y="603164"/>
            <a:ext cx="1428750" cy="169277"/>
          </a:xfrm>
          <a:prstGeom prst="rect">
            <a:avLst/>
          </a:prstGeom>
          <a:noFill/>
        </p:spPr>
        <p:txBody>
          <a:bodyPr wrap="square" lIns="0" tIns="0" rIns="0" bIns="0" rtlCol="0">
            <a:spAutoFit/>
          </a:bodyPr>
          <a:lstStyle/>
          <a:p>
            <a:pPr algn="l"/>
            <a:r>
              <a:rPr lang="en-US" sz="1100">
                <a:solidFill>
                  <a:schemeClr val="tx2"/>
                </a:solidFill>
                <a:latin typeface="+mj-lt"/>
              </a:rPr>
              <a:t>Developer Relations</a:t>
            </a:r>
          </a:p>
        </p:txBody>
      </p:sp>
    </p:spTree>
    <p:extLst>
      <p:ext uri="{BB962C8B-B14F-4D97-AF65-F5344CB8AC3E}">
        <p14:creationId xmlns:p14="http://schemas.microsoft.com/office/powerpoint/2010/main" val="87269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11FCA9D9-0755-47B1-AF8F-6D8E5640F2C8}"/>
              </a:ext>
            </a:extLst>
          </p:cNvPr>
          <p:cNvPicPr>
            <a:picLocks noChangeAspect="1"/>
          </p:cNvPicPr>
          <p:nvPr userDrawn="1"/>
        </p:nvPicPr>
        <p:blipFill>
          <a:blip r:embed="rId2"/>
          <a:stretch>
            <a:fillRect/>
          </a:stretch>
        </p:blipFill>
        <p:spPr>
          <a:xfrm>
            <a:off x="9667091" y="243841"/>
            <a:ext cx="2324567" cy="443962"/>
          </a:xfrm>
          <a:prstGeom prst="rect">
            <a:avLst/>
          </a:prstGeom>
        </p:spPr>
      </p:pic>
      <p:sp>
        <p:nvSpPr>
          <p:cNvPr id="8" name="TextBox 7">
            <a:extLst>
              <a:ext uri="{FF2B5EF4-FFF2-40B4-BE49-F238E27FC236}">
                <a16:creationId xmlns:a16="http://schemas.microsoft.com/office/drawing/2014/main" id="{97188A29-D911-4058-9A6B-26DD963F8089}"/>
              </a:ext>
            </a:extLst>
          </p:cNvPr>
          <p:cNvSpPr txBox="1"/>
          <p:nvPr userDrawn="1"/>
        </p:nvSpPr>
        <p:spPr>
          <a:xfrm>
            <a:off x="10267950" y="603164"/>
            <a:ext cx="1428750" cy="169277"/>
          </a:xfrm>
          <a:prstGeom prst="rect">
            <a:avLst/>
          </a:prstGeom>
          <a:noFill/>
        </p:spPr>
        <p:txBody>
          <a:bodyPr wrap="square" lIns="0" tIns="0" rIns="0" bIns="0" rtlCol="0">
            <a:spAutoFit/>
          </a:bodyPr>
          <a:lstStyle/>
          <a:p>
            <a:pPr algn="l"/>
            <a:r>
              <a:rPr lang="en-US" sz="1100">
                <a:solidFill>
                  <a:schemeClr val="tx2"/>
                </a:solidFill>
                <a:latin typeface="+mj-lt"/>
              </a:rPr>
              <a:t>Developer Relations</a:t>
            </a:r>
          </a:p>
        </p:txBody>
      </p:sp>
    </p:spTree>
    <p:extLst>
      <p:ext uri="{BB962C8B-B14F-4D97-AF65-F5344CB8AC3E}">
        <p14:creationId xmlns:p14="http://schemas.microsoft.com/office/powerpoint/2010/main" val="749012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1004F5-54F0-4A17-A6F2-EE78CE186613}"/>
              </a:ext>
            </a:extLst>
          </p:cNvPr>
          <p:cNvPicPr>
            <a:picLocks noChangeAspect="1"/>
          </p:cNvPicPr>
          <p:nvPr userDrawn="1"/>
        </p:nvPicPr>
        <p:blipFill>
          <a:blip r:embed="rId2"/>
          <a:stretch>
            <a:fillRect/>
          </a:stretch>
        </p:blipFill>
        <p:spPr>
          <a:xfrm>
            <a:off x="9667091" y="243841"/>
            <a:ext cx="2324567" cy="443962"/>
          </a:xfrm>
          <a:prstGeom prst="rect">
            <a:avLst/>
          </a:prstGeom>
        </p:spPr>
      </p:pic>
      <p:sp>
        <p:nvSpPr>
          <p:cNvPr id="7" name="TextBox 6">
            <a:extLst>
              <a:ext uri="{FF2B5EF4-FFF2-40B4-BE49-F238E27FC236}">
                <a16:creationId xmlns:a16="http://schemas.microsoft.com/office/drawing/2014/main" id="{65BC7699-EA19-447D-BC78-1B3F777D3971}"/>
              </a:ext>
            </a:extLst>
          </p:cNvPr>
          <p:cNvSpPr txBox="1"/>
          <p:nvPr userDrawn="1"/>
        </p:nvSpPr>
        <p:spPr>
          <a:xfrm>
            <a:off x="10267950" y="603164"/>
            <a:ext cx="1428750" cy="169277"/>
          </a:xfrm>
          <a:prstGeom prst="rect">
            <a:avLst/>
          </a:prstGeom>
          <a:noFill/>
        </p:spPr>
        <p:txBody>
          <a:bodyPr wrap="square" lIns="0" tIns="0" rIns="0" bIns="0" rtlCol="0">
            <a:spAutoFit/>
          </a:bodyPr>
          <a:lstStyle/>
          <a:p>
            <a:pPr algn="l"/>
            <a:r>
              <a:rPr lang="en-US" sz="1100">
                <a:solidFill>
                  <a:schemeClr val="tx2"/>
                </a:solidFill>
                <a:latin typeface="+mj-lt"/>
              </a:rPr>
              <a:t>Developer Relations</a:t>
            </a:r>
          </a:p>
        </p:txBody>
      </p:sp>
    </p:spTree>
    <p:extLst>
      <p:ext uri="{BB962C8B-B14F-4D97-AF65-F5344CB8AC3E}">
        <p14:creationId xmlns:p14="http://schemas.microsoft.com/office/powerpoint/2010/main" val="4092540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hidden="1">
            <a:extLst>
              <a:ext uri="{FF2B5EF4-FFF2-40B4-BE49-F238E27FC236}">
                <a16:creationId xmlns:a16="http://schemas.microsoft.com/office/drawing/2014/main" id="{2C9F169A-AFF8-4AFF-AACE-6B9CE6DA3902}"/>
              </a:ext>
            </a:extLst>
          </p:cNvPr>
          <p:cNvPicPr>
            <a:picLocks noChangeAspect="1"/>
          </p:cNvPicPr>
          <p:nvPr userDrawn="1"/>
        </p:nvPicPr>
        <p:blipFill>
          <a:blip r:embed="rId2"/>
          <a:stretch>
            <a:fillRect/>
          </a:stretch>
        </p:blipFill>
        <p:spPr>
          <a:xfrm>
            <a:off x="9667091" y="243841"/>
            <a:ext cx="2324567" cy="443962"/>
          </a:xfrm>
          <a:prstGeom prst="rect">
            <a:avLst/>
          </a:prstGeom>
        </p:spPr>
      </p:pic>
      <p:sp>
        <p:nvSpPr>
          <p:cNvPr id="4" name="TextBox 3" hidden="1">
            <a:extLst>
              <a:ext uri="{FF2B5EF4-FFF2-40B4-BE49-F238E27FC236}">
                <a16:creationId xmlns:a16="http://schemas.microsoft.com/office/drawing/2014/main" id="{3FE19C20-9718-4CFE-8D82-81AB80424887}"/>
              </a:ext>
            </a:extLst>
          </p:cNvPr>
          <p:cNvSpPr txBox="1"/>
          <p:nvPr userDrawn="1"/>
        </p:nvSpPr>
        <p:spPr>
          <a:xfrm>
            <a:off x="10267950" y="603164"/>
            <a:ext cx="1428750" cy="169277"/>
          </a:xfrm>
          <a:prstGeom prst="rect">
            <a:avLst/>
          </a:prstGeom>
          <a:noFill/>
        </p:spPr>
        <p:txBody>
          <a:bodyPr wrap="square" lIns="0" tIns="0" rIns="0" bIns="0" rtlCol="0">
            <a:spAutoFit/>
          </a:bodyPr>
          <a:lstStyle/>
          <a:p>
            <a:pPr algn="l"/>
            <a:r>
              <a:rPr lang="en-US" sz="1100">
                <a:solidFill>
                  <a:schemeClr val="tx2"/>
                </a:solidFill>
                <a:latin typeface="+mj-lt"/>
              </a:rPr>
              <a:t>Developer Relations</a:t>
            </a:r>
          </a:p>
        </p:txBody>
      </p:sp>
    </p:spTree>
    <p:extLst>
      <p:ext uri="{BB962C8B-B14F-4D97-AF65-F5344CB8AC3E}">
        <p14:creationId xmlns:p14="http://schemas.microsoft.com/office/powerpoint/2010/main" val="2789320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hidden="1">
            <a:extLst>
              <a:ext uri="{FF2B5EF4-FFF2-40B4-BE49-F238E27FC236}">
                <a16:creationId xmlns:a16="http://schemas.microsoft.com/office/drawing/2014/main" id="{74F3B573-334B-4DE1-86D4-7CD31BE43366}"/>
              </a:ext>
            </a:extLst>
          </p:cNvPr>
          <p:cNvPicPr>
            <a:picLocks noChangeAspect="1"/>
          </p:cNvPicPr>
          <p:nvPr userDrawn="1"/>
        </p:nvPicPr>
        <p:blipFill>
          <a:blip r:embed="rId2"/>
          <a:stretch>
            <a:fillRect/>
          </a:stretch>
        </p:blipFill>
        <p:spPr>
          <a:xfrm>
            <a:off x="9667091" y="243841"/>
            <a:ext cx="2324567" cy="443962"/>
          </a:xfrm>
          <a:prstGeom prst="rect">
            <a:avLst/>
          </a:prstGeom>
        </p:spPr>
      </p:pic>
      <p:sp>
        <p:nvSpPr>
          <p:cNvPr id="4" name="TextBox 3" hidden="1">
            <a:extLst>
              <a:ext uri="{FF2B5EF4-FFF2-40B4-BE49-F238E27FC236}">
                <a16:creationId xmlns:a16="http://schemas.microsoft.com/office/drawing/2014/main" id="{2E446599-5E94-4CB2-A159-6DA110C8FAA2}"/>
              </a:ext>
            </a:extLst>
          </p:cNvPr>
          <p:cNvSpPr txBox="1"/>
          <p:nvPr userDrawn="1"/>
        </p:nvSpPr>
        <p:spPr>
          <a:xfrm>
            <a:off x="10267950" y="603164"/>
            <a:ext cx="1428750" cy="169277"/>
          </a:xfrm>
          <a:prstGeom prst="rect">
            <a:avLst/>
          </a:prstGeom>
          <a:noFill/>
        </p:spPr>
        <p:txBody>
          <a:bodyPr wrap="square" lIns="0" tIns="0" rIns="0" bIns="0" rtlCol="0">
            <a:spAutoFit/>
          </a:bodyPr>
          <a:lstStyle/>
          <a:p>
            <a:pPr algn="l"/>
            <a:r>
              <a:rPr lang="en-US" sz="1100">
                <a:solidFill>
                  <a:schemeClr val="tx2"/>
                </a:solidFill>
                <a:latin typeface="+mj-lt"/>
              </a:rPr>
              <a:t>Developer Relations</a:t>
            </a:r>
          </a:p>
        </p:txBody>
      </p:sp>
    </p:spTree>
    <p:extLst>
      <p:ext uri="{BB962C8B-B14F-4D97-AF65-F5344CB8AC3E}">
        <p14:creationId xmlns:p14="http://schemas.microsoft.com/office/powerpoint/2010/main" val="356878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839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029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7971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216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8229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5127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668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85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742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4604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D8506A-ACA1-7C41-8D7E-C2CE99D5F233}"/>
              </a:ext>
            </a:extLst>
          </p:cNvPr>
          <p:cNvSpPr>
            <a:spLocks noGrp="1"/>
          </p:cNvSpPr>
          <p:nvPr>
            <p:ph type="title"/>
          </p:nvPr>
        </p:nvSpPr>
        <p:spPr>
          <a:xfrm>
            <a:off x="960130" y="2875002"/>
            <a:ext cx="2841308" cy="553998"/>
          </a:xfrm>
        </p:spPr>
        <p:txBody>
          <a:bodyPr/>
          <a:lstStyle/>
          <a:p>
            <a:r>
              <a:rPr lang="en-US"/>
              <a:t>We can’t buy  </a:t>
            </a:r>
          </a:p>
        </p:txBody>
      </p:sp>
      <p:pic>
        <p:nvPicPr>
          <p:cNvPr id="4" name="Picture 3" descr="A picture containing indoor&#10;&#10;Description automatically generated">
            <a:extLst>
              <a:ext uri="{FF2B5EF4-FFF2-40B4-BE49-F238E27FC236}">
                <a16:creationId xmlns:a16="http://schemas.microsoft.com/office/drawing/2014/main" id="{2F9E19A0-224D-8A4D-9737-B7D2D922D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61043" y="1141034"/>
            <a:ext cx="4523575" cy="4575931"/>
          </a:xfrm>
          <a:prstGeom prst="rect">
            <a:avLst/>
          </a:prstGeom>
        </p:spPr>
      </p:pic>
      <p:sp>
        <p:nvSpPr>
          <p:cNvPr id="5" name="Title 1">
            <a:extLst>
              <a:ext uri="{FF2B5EF4-FFF2-40B4-BE49-F238E27FC236}">
                <a16:creationId xmlns:a16="http://schemas.microsoft.com/office/drawing/2014/main" id="{F9CCA2F6-68C4-5E40-B58A-0DABAD0B2F50}"/>
              </a:ext>
            </a:extLst>
          </p:cNvPr>
          <p:cNvSpPr txBox="1">
            <a:spLocks/>
          </p:cNvSpPr>
          <p:nvPr userDrawn="1"/>
        </p:nvSpPr>
        <p:spPr>
          <a:xfrm>
            <a:off x="8939323" y="3021668"/>
            <a:ext cx="2841309" cy="81466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pc="-100">
                <a:solidFill>
                  <a:schemeClr val="tx1"/>
                </a:solidFill>
                <a:latin typeface="Segoe UI Light"/>
                <a:cs typeface="Segoe UI Light"/>
              </a:rPr>
              <a:t>Help first.</a:t>
            </a:r>
            <a:endParaRPr lang="en-US" spc="-100">
              <a:solidFill>
                <a:schemeClr val="tx1"/>
              </a:solidFill>
              <a:latin typeface="Segoe UI Light"/>
            </a:endParaRPr>
          </a:p>
        </p:txBody>
      </p:sp>
      <p:sp>
        <p:nvSpPr>
          <p:cNvPr id="6" name="Rectangle 5">
            <a:extLst>
              <a:ext uri="{FF2B5EF4-FFF2-40B4-BE49-F238E27FC236}">
                <a16:creationId xmlns:a16="http://schemas.microsoft.com/office/drawing/2014/main" id="{05EC15E5-C829-9644-8D0A-267B4D6FC645}"/>
              </a:ext>
            </a:extLst>
          </p:cNvPr>
          <p:cNvSpPr/>
          <p:nvPr userDrawn="1"/>
        </p:nvSpPr>
        <p:spPr>
          <a:xfrm>
            <a:off x="1874883" y="3491600"/>
            <a:ext cx="897498" cy="814661"/>
          </a:xfrm>
          <a:prstGeom prst="rect">
            <a:avLst/>
          </a:prstGeom>
        </p:spPr>
        <p:txBody>
          <a:bodyPr wrap="square">
            <a:spAutoFit/>
          </a:bodyPr>
          <a:lstStyle/>
          <a:p>
            <a:pPr algn="ctr" defTabSz="914314"/>
            <a:r>
              <a:rPr lang="en-US" sz="4705">
                <a:solidFill>
                  <a:srgbClr val="FFFFFF"/>
                </a:solidFill>
                <a:latin typeface="Segoe UI"/>
                <a:cs typeface="Segoe UI"/>
              </a:rPr>
              <a:t>❤️</a:t>
            </a:r>
            <a:endParaRPr lang="en-US" sz="4705">
              <a:solidFill>
                <a:srgbClr val="FFFFFF"/>
              </a:solidFill>
              <a:latin typeface="Segoe UI Semilight"/>
            </a:endParaRPr>
          </a:p>
        </p:txBody>
      </p:sp>
    </p:spTree>
    <p:extLst>
      <p:ext uri="{BB962C8B-B14F-4D97-AF65-F5344CB8AC3E}">
        <p14:creationId xmlns:p14="http://schemas.microsoft.com/office/powerpoint/2010/main" val="13351732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143E2566-58FD-4E42-B15D-664B7C134DC5}"/>
              </a:ext>
            </a:extLst>
          </p:cNvPr>
          <p:cNvPicPr>
            <a:picLocks noChangeAspect="1"/>
          </p:cNvPicPr>
          <p:nvPr userDrawn="1"/>
        </p:nvPicPr>
        <p:blipFill>
          <a:blip r:embed="rId2"/>
          <a:stretch>
            <a:fillRect/>
          </a:stretch>
        </p:blipFill>
        <p:spPr>
          <a:xfrm>
            <a:off x="3600450" y="2895600"/>
            <a:ext cx="4991100" cy="1066800"/>
          </a:xfrm>
          <a:prstGeom prst="rect">
            <a:avLst/>
          </a:prstGeom>
        </p:spPr>
      </p:pic>
    </p:spTree>
    <p:extLst>
      <p:ext uri="{BB962C8B-B14F-4D97-AF65-F5344CB8AC3E}">
        <p14:creationId xmlns:p14="http://schemas.microsoft.com/office/powerpoint/2010/main" val="18811935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50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0134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26CE-586B-4343-80CB-66E1FFA55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524D6-C3A9-8D41-B82D-79ABAA099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6DDBE-7DC9-1D48-8921-2357611688E1}"/>
              </a:ext>
            </a:extLst>
          </p:cNvPr>
          <p:cNvSpPr>
            <a:spLocks noGrp="1"/>
          </p:cNvSpPr>
          <p:nvPr>
            <p:ph type="dt" sz="half" idx="10"/>
          </p:nvPr>
        </p:nvSpPr>
        <p:spPr/>
        <p:txBody>
          <a:bodyPr/>
          <a:lstStyle/>
          <a:p>
            <a:fld id="{D1B53677-E2DF-C849-8541-903DFE527F37}" type="datetimeFigureOut">
              <a:rPr lang="en-US" smtClean="0"/>
              <a:t>6/7/2022</a:t>
            </a:fld>
            <a:endParaRPr lang="en-US"/>
          </a:p>
        </p:txBody>
      </p:sp>
      <p:sp>
        <p:nvSpPr>
          <p:cNvPr id="5" name="Footer Placeholder 4">
            <a:extLst>
              <a:ext uri="{FF2B5EF4-FFF2-40B4-BE49-F238E27FC236}">
                <a16:creationId xmlns:a16="http://schemas.microsoft.com/office/drawing/2014/main" id="{98FB7FD0-4251-024B-BC22-1BFFF3DD0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3897C-7EB8-9348-B5B1-3555E95DA1CD}"/>
              </a:ext>
            </a:extLst>
          </p:cNvPr>
          <p:cNvSpPr>
            <a:spLocks noGrp="1"/>
          </p:cNvSpPr>
          <p:nvPr>
            <p:ph type="sldNum" sz="quarter" idx="12"/>
          </p:nvPr>
        </p:nvSpPr>
        <p:spPr/>
        <p:txBody>
          <a:bodyPr/>
          <a:lstStyle/>
          <a:p>
            <a:fld id="{696C8731-A859-A54A-81EA-76E47B962303}" type="slidenum">
              <a:rPr lang="en-US" smtClean="0"/>
              <a:t>‹#›</a:t>
            </a:fld>
            <a:endParaRPr lang="en-US"/>
          </a:p>
        </p:txBody>
      </p:sp>
    </p:spTree>
    <p:extLst>
      <p:ext uri="{BB962C8B-B14F-4D97-AF65-F5344CB8AC3E}">
        <p14:creationId xmlns:p14="http://schemas.microsoft.com/office/powerpoint/2010/main" val="63158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7112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112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Drawing of a group of cute raccoons holding a computer that says community">
            <a:extLst>
              <a:ext uri="{FF2B5EF4-FFF2-40B4-BE49-F238E27FC236}">
                <a16:creationId xmlns:a16="http://schemas.microsoft.com/office/drawing/2014/main" id="{D6E50BC0-112B-6442-8CE4-480F611BF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2" b="8513"/>
          <a:stretch/>
        </p:blipFill>
        <p:spPr>
          <a:xfrm>
            <a:off x="7613972" y="2543038"/>
            <a:ext cx="4752199" cy="4314962"/>
          </a:xfrm>
          <a:prstGeom prst="rect">
            <a:avLst/>
          </a:prstGeom>
        </p:spPr>
      </p:pic>
    </p:spTree>
    <p:extLst>
      <p:ext uri="{BB962C8B-B14F-4D97-AF65-F5344CB8AC3E}">
        <p14:creationId xmlns:p14="http://schemas.microsoft.com/office/powerpoint/2010/main" val="2228495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9523-EA42-9643-9986-44E4529BE7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496B69-1285-1E42-9ECB-84C47B77A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FFBC6-23E2-4D4F-9382-0CFD1261E28C}"/>
              </a:ext>
            </a:extLst>
          </p:cNvPr>
          <p:cNvSpPr>
            <a:spLocks noGrp="1"/>
          </p:cNvSpPr>
          <p:nvPr>
            <p:ph type="dt" sz="half" idx="10"/>
          </p:nvPr>
        </p:nvSpPr>
        <p:spPr/>
        <p:txBody>
          <a:bodyPr/>
          <a:lstStyle/>
          <a:p>
            <a:fld id="{D1B53677-E2DF-C849-8541-903DFE527F37}" type="datetimeFigureOut">
              <a:rPr lang="en-US" smtClean="0"/>
              <a:t>6/7/2022</a:t>
            </a:fld>
            <a:endParaRPr lang="en-US"/>
          </a:p>
        </p:txBody>
      </p:sp>
      <p:sp>
        <p:nvSpPr>
          <p:cNvPr id="5" name="Footer Placeholder 4">
            <a:extLst>
              <a:ext uri="{FF2B5EF4-FFF2-40B4-BE49-F238E27FC236}">
                <a16:creationId xmlns:a16="http://schemas.microsoft.com/office/drawing/2014/main" id="{5FE4CCD0-A5C1-0B4E-8DD3-3CFA722F1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61138-3B58-6F4D-B33A-B096F7900F53}"/>
              </a:ext>
            </a:extLst>
          </p:cNvPr>
          <p:cNvSpPr>
            <a:spLocks noGrp="1"/>
          </p:cNvSpPr>
          <p:nvPr>
            <p:ph type="sldNum" sz="quarter" idx="12"/>
          </p:nvPr>
        </p:nvSpPr>
        <p:spPr/>
        <p:txBody>
          <a:bodyPr/>
          <a:lstStyle/>
          <a:p>
            <a:fld id="{696C8731-A859-A54A-81EA-76E47B962303}" type="slidenum">
              <a:rPr lang="en-US" smtClean="0"/>
              <a:t>‹#›</a:t>
            </a:fld>
            <a:endParaRPr lang="en-US"/>
          </a:p>
        </p:txBody>
      </p:sp>
    </p:spTree>
    <p:extLst>
      <p:ext uri="{BB962C8B-B14F-4D97-AF65-F5344CB8AC3E}">
        <p14:creationId xmlns:p14="http://schemas.microsoft.com/office/powerpoint/2010/main" val="1003119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72400C5-75F2-6A4E-A743-1D5CF82F00B3}"/>
              </a:ext>
            </a:extLst>
          </p:cNvPr>
          <p:cNvSpPr>
            <a:spLocks noGrp="1"/>
          </p:cNvSpPr>
          <p:nvPr>
            <p:ph type="ctrTitle"/>
          </p:nvPr>
        </p:nvSpPr>
        <p:spPr>
          <a:xfrm>
            <a:off x="1094095" y="2129307"/>
            <a:ext cx="5350248" cy="1378407"/>
          </a:xfrm>
        </p:spPr>
        <p:txBody>
          <a:bodyPr anchor="b">
            <a:normAutofit/>
          </a:bodyPr>
          <a:lstStyle/>
          <a:p>
            <a:pPr algn="l"/>
            <a:endParaRPr lang="en-US" sz="4000"/>
          </a:p>
        </p:txBody>
      </p:sp>
      <p:sp>
        <p:nvSpPr>
          <p:cNvPr id="8" name="Subtitle 2">
            <a:extLst>
              <a:ext uri="{FF2B5EF4-FFF2-40B4-BE49-F238E27FC236}">
                <a16:creationId xmlns:a16="http://schemas.microsoft.com/office/drawing/2014/main" id="{2D17BD97-CEDF-7944-B417-D659F20C64E6}"/>
              </a:ext>
            </a:extLst>
          </p:cNvPr>
          <p:cNvSpPr>
            <a:spLocks noGrp="1"/>
          </p:cNvSpPr>
          <p:nvPr>
            <p:ph type="subTitle" idx="1"/>
          </p:nvPr>
        </p:nvSpPr>
        <p:spPr>
          <a:xfrm>
            <a:off x="1163764" y="4469526"/>
            <a:ext cx="4167115" cy="807445"/>
          </a:xfrm>
        </p:spPr>
        <p:txBody>
          <a:bodyPr anchor="t">
            <a:normAutofit/>
          </a:bodyPr>
          <a:lstStyle>
            <a:lvl1pPr marL="0" indent="0">
              <a:buNone/>
              <a:defRPr/>
            </a:lvl1pPr>
          </a:lstStyle>
          <a:p>
            <a:pPr algn="l"/>
            <a:endParaRPr lang="en-US"/>
          </a:p>
        </p:txBody>
      </p:sp>
      <p:cxnSp>
        <p:nvCxnSpPr>
          <p:cNvPr id="9" name="Straight Connector 8">
            <a:extLst>
              <a:ext uri="{FF2B5EF4-FFF2-40B4-BE49-F238E27FC236}">
                <a16:creationId xmlns:a16="http://schemas.microsoft.com/office/drawing/2014/main" id="{63CB1545-F5E4-8446-BE70-00DC2B4F8647}"/>
              </a:ext>
            </a:extLst>
          </p:cNvPr>
          <p:cNvCxnSpPr>
            <a:cxnSpLocks/>
          </p:cNvCxnSpPr>
          <p:nvPr userDrawn="1"/>
        </p:nvCxnSpPr>
        <p:spPr>
          <a:xfrm>
            <a:off x="1254154" y="4022521"/>
            <a:ext cx="386313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5ADBF7E8-15C1-2C49-9BFC-2448C11EBF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3704" y="624472"/>
            <a:ext cx="4043236" cy="4043236"/>
          </a:xfrm>
          <a:prstGeom prst="rect">
            <a:avLst/>
          </a:prstGeom>
        </p:spPr>
      </p:pic>
    </p:spTree>
    <p:extLst>
      <p:ext uri="{BB962C8B-B14F-4D97-AF65-F5344CB8AC3E}">
        <p14:creationId xmlns:p14="http://schemas.microsoft.com/office/powerpoint/2010/main" val="967405258"/>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4B86E2D4-ECE5-E64B-A017-D007A5120CCC}"/>
              </a:ext>
            </a:extLst>
          </p:cNvPr>
          <p:cNvSpPr txBox="1">
            <a:spLocks/>
          </p:cNvSpPr>
          <p:nvPr userDrawn="1"/>
        </p:nvSpPr>
        <p:spPr>
          <a:xfrm>
            <a:off x="964472" y="3091717"/>
            <a:ext cx="2651184" cy="67456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a:cs typeface="Calibri Light"/>
            </a:endParaRPr>
          </a:p>
        </p:txBody>
      </p:sp>
      <p:grpSp>
        <p:nvGrpSpPr>
          <p:cNvPr id="8" name="Group 7" descr="Icons depicting Azure communications services">
            <a:extLst>
              <a:ext uri="{FF2B5EF4-FFF2-40B4-BE49-F238E27FC236}">
                <a16:creationId xmlns:a16="http://schemas.microsoft.com/office/drawing/2014/main" id="{38A73B8F-6138-4A45-910F-2DFCB8B716EE}"/>
              </a:ext>
            </a:extLst>
          </p:cNvPr>
          <p:cNvGrpSpPr/>
          <p:nvPr userDrawn="1"/>
        </p:nvGrpSpPr>
        <p:grpSpPr>
          <a:xfrm>
            <a:off x="4813541" y="0"/>
            <a:ext cx="7409219" cy="6858000"/>
            <a:chOff x="5334000" y="0"/>
            <a:chExt cx="6858000" cy="6858000"/>
          </a:xfrm>
        </p:grpSpPr>
        <p:sp>
          <p:nvSpPr>
            <p:cNvPr id="9" name="Rectangle 8">
              <a:extLst>
                <a:ext uri="{FF2B5EF4-FFF2-40B4-BE49-F238E27FC236}">
                  <a16:creationId xmlns:a16="http://schemas.microsoft.com/office/drawing/2014/main" id="{54C80027-A0B6-E14A-A9AE-713B2D5EBAF7}"/>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B9BF9A02-90E7-3B42-B1B1-DB7F8EBE9111}"/>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
        <p:nvSpPr>
          <p:cNvPr id="15" name="Title 3">
            <a:extLst>
              <a:ext uri="{FF2B5EF4-FFF2-40B4-BE49-F238E27FC236}">
                <a16:creationId xmlns:a16="http://schemas.microsoft.com/office/drawing/2014/main" id="{7C47E0B4-8F79-AD45-885A-EA749C12D5F6}"/>
              </a:ext>
            </a:extLst>
          </p:cNvPr>
          <p:cNvSpPr txBox="1">
            <a:spLocks/>
          </p:cNvSpPr>
          <p:nvPr userDrawn="1"/>
        </p:nvSpPr>
        <p:spPr>
          <a:xfrm>
            <a:off x="1116872" y="3244117"/>
            <a:ext cx="2651184" cy="67456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a:cs typeface="Calibri Light"/>
            </a:endParaRPr>
          </a:p>
        </p:txBody>
      </p:sp>
      <p:sp>
        <p:nvSpPr>
          <p:cNvPr id="17" name="Text Placeholder 16">
            <a:extLst>
              <a:ext uri="{FF2B5EF4-FFF2-40B4-BE49-F238E27FC236}">
                <a16:creationId xmlns:a16="http://schemas.microsoft.com/office/drawing/2014/main" id="{AC483AE2-5450-B44D-919B-0AD7F745E6F4}"/>
              </a:ext>
            </a:extLst>
          </p:cNvPr>
          <p:cNvSpPr>
            <a:spLocks noGrp="1"/>
          </p:cNvSpPr>
          <p:nvPr>
            <p:ph type="body" sz="quarter" idx="10"/>
          </p:nvPr>
        </p:nvSpPr>
        <p:spPr>
          <a:xfrm>
            <a:off x="504031" y="3019424"/>
            <a:ext cx="3876865" cy="819150"/>
          </a:xfrm>
        </p:spPr>
        <p:txBody>
          <a:bodyPr anchor="ctr">
            <a:normAutofit/>
          </a:bodyPr>
          <a:lstStyle>
            <a:lvl1pPr marL="0" indent="0" algn="ctr">
              <a:buNone/>
              <a:defRPr sz="4400">
                <a:latin typeface="+mj-lt"/>
              </a:defRPr>
            </a:lvl1pPr>
          </a:lstStyle>
          <a:p>
            <a:pPr lvl="0"/>
            <a:endParaRPr lang="en-US"/>
          </a:p>
        </p:txBody>
      </p:sp>
    </p:spTree>
    <p:extLst>
      <p:ext uri="{BB962C8B-B14F-4D97-AF65-F5344CB8AC3E}">
        <p14:creationId xmlns:p14="http://schemas.microsoft.com/office/powerpoint/2010/main" val="758839514"/>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4B86E2D4-ECE5-E64B-A017-D007A5120CCC}"/>
              </a:ext>
            </a:extLst>
          </p:cNvPr>
          <p:cNvSpPr txBox="1">
            <a:spLocks/>
          </p:cNvSpPr>
          <p:nvPr userDrawn="1"/>
        </p:nvSpPr>
        <p:spPr>
          <a:xfrm>
            <a:off x="964472" y="3091717"/>
            <a:ext cx="2651184" cy="67456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a:latin typeface="Segoe UI Semibold" panose="020B0702040204020203" pitchFamily="34" charset="0"/>
              <a:cs typeface="Segoe UI Semibold" panose="020B0702040204020203" pitchFamily="34" charset="0"/>
            </a:endParaRPr>
          </a:p>
        </p:txBody>
      </p:sp>
      <p:grpSp>
        <p:nvGrpSpPr>
          <p:cNvPr id="8" name="Group 7" descr="Icons depicting Azure communications services">
            <a:extLst>
              <a:ext uri="{FF2B5EF4-FFF2-40B4-BE49-F238E27FC236}">
                <a16:creationId xmlns:a16="http://schemas.microsoft.com/office/drawing/2014/main" id="{38A73B8F-6138-4A45-910F-2DFCB8B716EE}"/>
              </a:ext>
            </a:extLst>
          </p:cNvPr>
          <p:cNvGrpSpPr/>
          <p:nvPr userDrawn="1"/>
        </p:nvGrpSpPr>
        <p:grpSpPr>
          <a:xfrm>
            <a:off x="4813541" y="0"/>
            <a:ext cx="7409219" cy="6858000"/>
            <a:chOff x="5334000" y="0"/>
            <a:chExt cx="6858000" cy="6858000"/>
          </a:xfrm>
        </p:grpSpPr>
        <p:sp>
          <p:nvSpPr>
            <p:cNvPr id="9" name="Rectangle 8">
              <a:extLst>
                <a:ext uri="{FF2B5EF4-FFF2-40B4-BE49-F238E27FC236}">
                  <a16:creationId xmlns:a16="http://schemas.microsoft.com/office/drawing/2014/main" id="{54C80027-A0B6-E14A-A9AE-713B2D5EBAF7}"/>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B9BF9A02-90E7-3B42-B1B1-DB7F8EBE9111}"/>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
        <p:nvSpPr>
          <p:cNvPr id="15" name="Title 3">
            <a:extLst>
              <a:ext uri="{FF2B5EF4-FFF2-40B4-BE49-F238E27FC236}">
                <a16:creationId xmlns:a16="http://schemas.microsoft.com/office/drawing/2014/main" id="{7C47E0B4-8F79-AD45-885A-EA749C12D5F6}"/>
              </a:ext>
            </a:extLst>
          </p:cNvPr>
          <p:cNvSpPr txBox="1">
            <a:spLocks/>
          </p:cNvSpPr>
          <p:nvPr userDrawn="1"/>
        </p:nvSpPr>
        <p:spPr>
          <a:xfrm>
            <a:off x="1116872" y="3244117"/>
            <a:ext cx="2651184" cy="67456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a:latin typeface="Segoe UI Semibold" panose="020B0702040204020203" pitchFamily="34" charset="0"/>
              <a:cs typeface="Segoe UI Semibold" panose="020B0702040204020203" pitchFamily="34" charset="0"/>
            </a:endParaRPr>
          </a:p>
        </p:txBody>
      </p:sp>
      <p:sp>
        <p:nvSpPr>
          <p:cNvPr id="17" name="Text Placeholder 16">
            <a:extLst>
              <a:ext uri="{FF2B5EF4-FFF2-40B4-BE49-F238E27FC236}">
                <a16:creationId xmlns:a16="http://schemas.microsoft.com/office/drawing/2014/main" id="{AC483AE2-5450-B44D-919B-0AD7F745E6F4}"/>
              </a:ext>
            </a:extLst>
          </p:cNvPr>
          <p:cNvSpPr>
            <a:spLocks noGrp="1"/>
          </p:cNvSpPr>
          <p:nvPr>
            <p:ph type="body" sz="quarter" idx="10"/>
          </p:nvPr>
        </p:nvSpPr>
        <p:spPr>
          <a:xfrm>
            <a:off x="504031" y="3019424"/>
            <a:ext cx="3876865" cy="819150"/>
          </a:xfrm>
        </p:spPr>
        <p:txBody>
          <a:bodyPr anchor="ctr">
            <a:normAutofit/>
          </a:bodyPr>
          <a:lstStyle>
            <a:lvl1pPr marL="0" indent="0" algn="ctr">
              <a:buNone/>
              <a:defRPr sz="4400">
                <a:latin typeface="Segoe UI Semibold" panose="020B0702040204020203" pitchFamily="34" charset="0"/>
              </a:defRPr>
            </a:lvl1pPr>
          </a:lstStyle>
          <a:p>
            <a:pPr lvl="0"/>
            <a:endParaRPr lang="en-US"/>
          </a:p>
        </p:txBody>
      </p:sp>
    </p:spTree>
    <p:extLst>
      <p:ext uri="{BB962C8B-B14F-4D97-AF65-F5344CB8AC3E}">
        <p14:creationId xmlns:p14="http://schemas.microsoft.com/office/powerpoint/2010/main" val="758839514"/>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enario">
    <p:bg>
      <p:bgPr>
        <a:gradFill>
          <a:gsLst>
            <a:gs pos="0">
              <a:schemeClr val="bg1">
                <a:alpha val="0"/>
                <a:lumMod val="0"/>
                <a:lumOff val="100000"/>
              </a:schemeClr>
            </a:gs>
            <a:gs pos="100000">
              <a:schemeClr val="accent1">
                <a:lumMod val="14000"/>
                <a:lumOff val="86000"/>
              </a:schemeClr>
            </a:gs>
            <a:gs pos="100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D853297E-BEC2-3A4A-BE21-D649E587AA46}"/>
              </a:ext>
            </a:extLst>
          </p:cNvPr>
          <p:cNvSpPr>
            <a:spLocks noGrp="1"/>
          </p:cNvSpPr>
          <p:nvPr>
            <p:ph type="body" sz="quarter" idx="10"/>
          </p:nvPr>
        </p:nvSpPr>
        <p:spPr>
          <a:xfrm>
            <a:off x="5725168" y="1959619"/>
            <a:ext cx="4894967" cy="592138"/>
          </a:xfrm>
        </p:spPr>
        <p:txBody>
          <a:bodyPr anchor="ctr">
            <a:normAutofit/>
          </a:bodyPr>
          <a:lstStyle>
            <a:lvl1pPr marL="0" indent="0">
              <a:buNone/>
              <a:defRPr sz="3200">
                <a:solidFill>
                  <a:srgbClr val="002060"/>
                </a:solidFill>
              </a:defRPr>
            </a:lvl1pPr>
          </a:lstStyle>
          <a:p>
            <a:pPr lvl="0"/>
            <a:endParaRPr lang="en-US"/>
          </a:p>
        </p:txBody>
      </p:sp>
      <p:sp>
        <p:nvSpPr>
          <p:cNvPr id="16" name="Text Placeholder 15">
            <a:extLst>
              <a:ext uri="{FF2B5EF4-FFF2-40B4-BE49-F238E27FC236}">
                <a16:creationId xmlns:a16="http://schemas.microsoft.com/office/drawing/2014/main" id="{8FFC9A6F-0D9F-104C-A8B6-28B858B5B61B}"/>
              </a:ext>
            </a:extLst>
          </p:cNvPr>
          <p:cNvSpPr>
            <a:spLocks noGrp="1"/>
          </p:cNvSpPr>
          <p:nvPr>
            <p:ph type="body" sz="quarter" idx="11"/>
          </p:nvPr>
        </p:nvSpPr>
        <p:spPr>
          <a:xfrm>
            <a:off x="5156200" y="3527425"/>
            <a:ext cx="5554663" cy="749300"/>
          </a:xfrm>
        </p:spPr>
        <p:txBody>
          <a:bodyPr>
            <a:normAutofit/>
          </a:bodyPr>
          <a:lstStyle>
            <a:lvl1pPr marL="0" indent="0">
              <a:buNone/>
              <a:defRPr sz="1800">
                <a:solidFill>
                  <a:srgbClr val="002060"/>
                </a:solidFill>
              </a:defRPr>
            </a:lvl1pPr>
          </a:lstStyle>
          <a:p>
            <a:pPr lvl="0"/>
            <a:endParaRPr lang="en-US"/>
          </a:p>
        </p:txBody>
      </p:sp>
      <p:sp>
        <p:nvSpPr>
          <p:cNvPr id="18" name="Picture Placeholder 17">
            <a:extLst>
              <a:ext uri="{FF2B5EF4-FFF2-40B4-BE49-F238E27FC236}">
                <a16:creationId xmlns:a16="http://schemas.microsoft.com/office/drawing/2014/main" id="{EF0B68D4-E2DD-C443-9521-B5B04B8E4BE2}"/>
              </a:ext>
            </a:extLst>
          </p:cNvPr>
          <p:cNvSpPr>
            <a:spLocks noGrp="1"/>
          </p:cNvSpPr>
          <p:nvPr>
            <p:ph type="pic" sz="quarter" idx="12"/>
          </p:nvPr>
        </p:nvSpPr>
        <p:spPr>
          <a:xfrm>
            <a:off x="976931" y="1349375"/>
            <a:ext cx="4064000" cy="4159250"/>
          </a:xfrm>
        </p:spPr>
        <p:txBody>
          <a:bodyPr/>
          <a:lstStyle>
            <a:lvl1pPr marL="0" indent="0">
              <a:buNone/>
              <a:defRPr/>
            </a:lvl1pPr>
          </a:lstStyle>
          <a:p>
            <a:endParaRPr lang="en-US"/>
          </a:p>
        </p:txBody>
      </p:sp>
    </p:spTree>
    <p:extLst>
      <p:ext uri="{BB962C8B-B14F-4D97-AF65-F5344CB8AC3E}">
        <p14:creationId xmlns:p14="http://schemas.microsoft.com/office/powerpoint/2010/main" val="4269887803"/>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19FD52-D9E3-4CAA-8581-B38ADF1E366B}"/>
              </a:ext>
            </a:extLst>
          </p:cNvPr>
          <p:cNvPicPr>
            <a:picLocks noChangeAspect="1"/>
          </p:cNvPicPr>
          <p:nvPr userDrawn="1"/>
        </p:nvPicPr>
        <p:blipFill rotWithShape="1">
          <a:blip r:embed="rId2"/>
          <a:srcRect t="43760"/>
          <a:stretch/>
        </p:blipFill>
        <p:spPr>
          <a:xfrm flipH="1">
            <a:off x="-54527" y="-14698"/>
            <a:ext cx="12246527" cy="6887396"/>
          </a:xfrm>
          <a:prstGeom prst="rect">
            <a:avLst/>
          </a:prstGeom>
        </p:spPr>
      </p:pic>
      <p:sp>
        <p:nvSpPr>
          <p:cNvPr id="9" name="TextBox 8">
            <a:extLst>
              <a:ext uri="{FF2B5EF4-FFF2-40B4-BE49-F238E27FC236}">
                <a16:creationId xmlns:a16="http://schemas.microsoft.com/office/drawing/2014/main" id="{855EA822-93E1-4694-9BFC-5BB1C17DB45D}"/>
              </a:ext>
            </a:extLst>
          </p:cNvPr>
          <p:cNvSpPr txBox="1"/>
          <p:nvPr userDrawn="1"/>
        </p:nvSpPr>
        <p:spPr>
          <a:xfrm>
            <a:off x="2276101" y="1105394"/>
            <a:ext cx="7948551" cy="914400"/>
          </a:xfrm>
          <a:prstGeom prst="rect">
            <a:avLst/>
          </a:prstGeom>
        </p:spPr>
        <p:txBody>
          <a:bodyPr vert="horz" wrap="none" lIns="91440" tIns="45720" rIns="91440" bIns="45720" rtlCol="0" anchor="ctr">
            <a:normAutofit/>
          </a:bodyPr>
          <a:lstStyle/>
          <a:p>
            <a:pPr algn="l"/>
            <a:r>
              <a:rPr lang="en-US" sz="4000" b="0">
                <a:solidFill>
                  <a:srgbClr val="002060"/>
                </a:solidFill>
                <a:latin typeface="Segoe UI Semibold" panose="020B0702040204020203" pitchFamily="34" charset="0"/>
                <a:cs typeface="Segoe UI Semibold" panose="020B0702040204020203" pitchFamily="34" charset="0"/>
              </a:rPr>
              <a:t>Azure Communication Services</a:t>
            </a:r>
          </a:p>
        </p:txBody>
      </p:sp>
      <p:pic>
        <p:nvPicPr>
          <p:cNvPr id="11" name="Picture 2">
            <a:extLst>
              <a:ext uri="{FF2B5EF4-FFF2-40B4-BE49-F238E27FC236}">
                <a16:creationId xmlns:a16="http://schemas.microsoft.com/office/drawing/2014/main" id="{14B3F11A-5310-469B-B8B3-F3AB36CAE6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223" y="1905494"/>
            <a:ext cx="10890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1338577"/>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7DFDFA-E4F8-47FB-B3A5-8CA9FFF42AF8}"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4271990622"/>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7DFDFA-E4F8-47FB-B3A5-8CA9FFF42AF8}"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2190557280"/>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7DFDFA-E4F8-47FB-B3A5-8CA9FFF42AF8}"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2041513495"/>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DFDFA-E4F8-47FB-B3A5-8CA9FFF42AF8}"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1765428037"/>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ustom attributes, properties, and CSS">
            <a:extLst>
              <a:ext uri="{FF2B5EF4-FFF2-40B4-BE49-F238E27FC236}">
                <a16:creationId xmlns:a16="http://schemas.microsoft.com/office/drawing/2014/main" id="{33E6E3A7-8E80-DD49-AB1B-4AA2F970C0D9}"/>
              </a:ext>
            </a:extLst>
          </p:cNvPr>
          <p:cNvSpPr txBox="1">
            <a:spLocks/>
          </p:cNvSpPr>
          <p:nvPr userDrawn="1"/>
        </p:nvSpPr>
        <p:spPr>
          <a:xfrm>
            <a:off x="-41833" y="0"/>
            <a:ext cx="12233833" cy="843334"/>
          </a:xfrm>
          <a:prstGeom prst="rect">
            <a:avLst/>
          </a:prstGeom>
          <a:solidFill>
            <a:schemeClr val="tx2"/>
          </a:solidFill>
          <a:effectLst/>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518" y="144668"/>
            <a:ext cx="11018520" cy="553998"/>
          </a:xfrm>
        </p:spPr>
        <p:txBody>
          <a:bodyPr/>
          <a:lstStyle>
            <a:lvl1pPr algn="ct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3740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DFDFA-E4F8-47FB-B3A5-8CA9FFF42AF8}"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1676219947"/>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DFDFA-E4F8-47FB-B3A5-8CA9FFF42AF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2563279497"/>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DFDFA-E4F8-47FB-B3A5-8CA9FFF42AF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50E3C-DDD3-4A0E-B7C2-970A03CBC9DB}" type="slidenum">
              <a:rPr lang="en-US" smtClean="0"/>
              <a:t>‹#›</a:t>
            </a:fld>
            <a:endParaRPr lang="en-US"/>
          </a:p>
        </p:txBody>
      </p:sp>
    </p:spTree>
    <p:extLst>
      <p:ext uri="{BB962C8B-B14F-4D97-AF65-F5344CB8AC3E}">
        <p14:creationId xmlns:p14="http://schemas.microsoft.com/office/powerpoint/2010/main" val="4046768490"/>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325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11FCA9D9-0755-47B1-AF8F-6D8E5640F2C8}"/>
              </a:ext>
            </a:extLst>
          </p:cNvPr>
          <p:cNvPicPr>
            <a:picLocks noChangeAspect="1"/>
          </p:cNvPicPr>
          <p:nvPr userDrawn="1"/>
        </p:nvPicPr>
        <p:blipFill>
          <a:blip r:embed="rId2"/>
          <a:stretch>
            <a:fillRect/>
          </a:stretch>
        </p:blipFill>
        <p:spPr>
          <a:xfrm>
            <a:off x="9667091" y="243841"/>
            <a:ext cx="2324567" cy="443962"/>
          </a:xfrm>
          <a:prstGeom prst="rect">
            <a:avLst/>
          </a:prstGeom>
        </p:spPr>
      </p:pic>
    </p:spTree>
    <p:extLst>
      <p:ext uri="{BB962C8B-B14F-4D97-AF65-F5344CB8AC3E}">
        <p14:creationId xmlns:p14="http://schemas.microsoft.com/office/powerpoint/2010/main" val="3749397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1004F5-54F0-4A17-A6F2-EE78CE186613}"/>
              </a:ext>
            </a:extLst>
          </p:cNvPr>
          <p:cNvPicPr>
            <a:picLocks noChangeAspect="1"/>
          </p:cNvPicPr>
          <p:nvPr userDrawn="1"/>
        </p:nvPicPr>
        <p:blipFill>
          <a:blip r:embed="rId2"/>
          <a:stretch>
            <a:fillRect/>
          </a:stretch>
        </p:blipFill>
        <p:spPr>
          <a:xfrm>
            <a:off x="9667091" y="243841"/>
            <a:ext cx="2324567" cy="443962"/>
          </a:xfrm>
          <a:prstGeom prst="rect">
            <a:avLst/>
          </a:prstGeom>
        </p:spPr>
      </p:pic>
    </p:spTree>
    <p:extLst>
      <p:ext uri="{BB962C8B-B14F-4D97-AF65-F5344CB8AC3E}">
        <p14:creationId xmlns:p14="http://schemas.microsoft.com/office/powerpoint/2010/main" val="2034977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4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74F3B573-334B-4DE1-86D4-7CD31BE43366}"/>
              </a:ext>
            </a:extLst>
          </p:cNvPr>
          <p:cNvPicPr>
            <a:picLocks noChangeAspect="1"/>
          </p:cNvPicPr>
          <p:nvPr userDrawn="1"/>
        </p:nvPicPr>
        <p:blipFill>
          <a:blip r:embed="rId2"/>
          <a:stretch>
            <a:fillRect/>
          </a:stretch>
        </p:blipFill>
        <p:spPr>
          <a:xfrm>
            <a:off x="9667091" y="243841"/>
            <a:ext cx="2324567" cy="443962"/>
          </a:xfrm>
          <a:prstGeom prst="rect">
            <a:avLst/>
          </a:prstGeom>
        </p:spPr>
      </p:pic>
    </p:spTree>
    <p:extLst>
      <p:ext uri="{BB962C8B-B14F-4D97-AF65-F5344CB8AC3E}">
        <p14:creationId xmlns:p14="http://schemas.microsoft.com/office/powerpoint/2010/main" val="1362307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33301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89" r:id="rId14"/>
    <p:sldLayoutId id="2147483690" r:id="rId15"/>
    <p:sldLayoutId id="2147483691"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2" r:id="rId29"/>
    <p:sldLayoutId id="214748369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DFDFA-E4F8-47FB-B3A5-8CA9FFF42AF8}" type="datetimeFigureOut">
              <a:rPr lang="en-US" smtClean="0"/>
              <a:t>6/7/2022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50E3C-DDD3-4A0E-B7C2-970A03CBC9DB}" type="slidenum">
              <a:rPr lang="en-US" smtClean="0"/>
              <a:t>‹#›</a:t>
            </a:fld>
            <a:endParaRPr lang="en-US"/>
          </a:p>
        </p:txBody>
      </p:sp>
    </p:spTree>
    <p:extLst>
      <p:ext uri="{BB962C8B-B14F-4D97-AF65-F5344CB8AC3E}">
        <p14:creationId xmlns:p14="http://schemas.microsoft.com/office/powerpoint/2010/main" val="2283910327"/>
      </p:ext>
    </p:extLst>
  </p:cSld>
  <p:clrMap bg1="lt1" tx1="dk1" bg2="lt2" tx2="dk2" accent1="accent1" accent2="accent2" accent3="accent3" accent4="accent4" accent5="accent5" accent6="accent6" hlink="hlink" folHlink="folHlink"/>
  <p:sldLayoutIdLst>
    <p:sldLayoutId id="2147483854" r:id="rId1"/>
    <p:sldLayoutId id="2147483865" r:id="rId2"/>
    <p:sldLayoutId id="2147483855" r:id="rId3"/>
    <p:sldLayoutId id="2147483860" r:id="rId4"/>
    <p:sldLayoutId id="2147483856" r:id="rId5"/>
    <p:sldLayoutId id="2147483857" r:id="rId6"/>
    <p:sldLayoutId id="2147483858" r:id="rId7"/>
    <p:sldLayoutId id="2147483859" r:id="rId8"/>
    <p:sldLayoutId id="2147483861" r:id="rId9"/>
    <p:sldLayoutId id="2147483862" r:id="rId10"/>
    <p:sldLayoutId id="2147483863" r:id="rId11"/>
    <p:sldLayoutId id="2147483864" r:id="rId12"/>
  </p:sldLayoutIdLst>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17.svg"/><Relationship Id="rId5" Type="http://schemas.openxmlformats.org/officeDocument/2006/relationships/diagramQuickStyle" Target="../diagrams/quickStyle3.xml"/><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6B6707E-B6DA-4987-B80C-78D021698089}"/>
              </a:ext>
            </a:extLst>
          </p:cNvPr>
          <p:cNvSpPr/>
          <p:nvPr/>
        </p:nvSpPr>
        <p:spPr bwMode="auto">
          <a:xfrm>
            <a:off x="424329" y="358588"/>
            <a:ext cx="1659726" cy="6434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Custom attributes, properties, and CSS">
            <a:extLst>
              <a:ext uri="{FF2B5EF4-FFF2-40B4-BE49-F238E27FC236}">
                <a16:creationId xmlns:a16="http://schemas.microsoft.com/office/drawing/2014/main" id="{E0442E78-6508-4DE3-9871-85FE48CBACCB}"/>
              </a:ext>
            </a:extLst>
          </p:cNvPr>
          <p:cNvSpPr txBox="1">
            <a:spLocks/>
          </p:cNvSpPr>
          <p:nvPr/>
        </p:nvSpPr>
        <p:spPr>
          <a:xfrm>
            <a:off x="-20917" y="-58776"/>
            <a:ext cx="12233833" cy="4527739"/>
          </a:xfrm>
          <a:prstGeom prst="rect">
            <a:avLst/>
          </a:prstGeom>
          <a:solidFill>
            <a:schemeClr val="tx2"/>
          </a:solidFill>
          <a:effectLst/>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2" name="Text Placeholder 4">
            <a:extLst>
              <a:ext uri="{FF2B5EF4-FFF2-40B4-BE49-F238E27FC236}">
                <a16:creationId xmlns:a16="http://schemas.microsoft.com/office/drawing/2014/main" id="{81CABB95-D3D5-4134-85F2-52C78218EB50}"/>
              </a:ext>
            </a:extLst>
          </p:cNvPr>
          <p:cNvSpPr txBox="1">
            <a:spLocks/>
          </p:cNvSpPr>
          <p:nvPr/>
        </p:nvSpPr>
        <p:spPr>
          <a:xfrm>
            <a:off x="300035" y="1725818"/>
            <a:ext cx="11591923" cy="1107996"/>
          </a:xfrm>
          <a:prstGeom prst="rect">
            <a:avLst/>
          </a:prstGeom>
          <a:noFill/>
        </p:spPr>
        <p:txBody>
          <a:bodyPr vert="horz" wrap="square" lIns="0" tIns="0" rIns="0" bIns="0" rtlCol="0" anchor="t">
            <a:spAutoFit/>
          </a:bodyPr>
          <a:lstStyle>
            <a:lvl1pPr marL="0" indent="0" algn="l" defTabSz="914400" rtl="0" eaLnBrk="1" latinLnBrk="0" hangingPunct="1">
              <a:lnSpc>
                <a:spcPct val="90000"/>
              </a:lnSpc>
              <a:spcBef>
                <a:spcPts val="0"/>
              </a:spcBef>
              <a:buFont typeface="Arial" panose="020B0604020202020204" pitchFamily="34" charset="0"/>
              <a:buNone/>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000" dirty="0">
                <a:solidFill>
                  <a:schemeClr val="bg1"/>
                </a:solidFill>
                <a:ea typeface="+mn-lt"/>
                <a:cs typeface="+mn-lt"/>
              </a:rPr>
              <a:t>Send an SMS message with </a:t>
            </a:r>
            <a:br>
              <a:rPr lang="en-US" sz="4000" dirty="0">
                <a:solidFill>
                  <a:schemeClr val="bg1"/>
                </a:solidFill>
                <a:ea typeface="+mn-lt"/>
                <a:cs typeface="+mn-lt"/>
              </a:rPr>
            </a:br>
            <a:r>
              <a:rPr lang="en-US" sz="4000" dirty="0">
                <a:solidFill>
                  <a:schemeClr val="bg1"/>
                </a:solidFill>
                <a:ea typeface="+mn-lt"/>
                <a:cs typeface="+mn-lt"/>
              </a:rPr>
              <a:t>Azure Communication Services </a:t>
            </a:r>
            <a:endParaRPr lang="en-US">
              <a:solidFill>
                <a:schemeClr val="bg1"/>
              </a:solidFill>
            </a:endParaRPr>
          </a:p>
        </p:txBody>
      </p:sp>
      <p:sp>
        <p:nvSpPr>
          <p:cNvPr id="2" name="Text Placeholder 3">
            <a:extLst>
              <a:ext uri="{FF2B5EF4-FFF2-40B4-BE49-F238E27FC236}">
                <a16:creationId xmlns:a16="http://schemas.microsoft.com/office/drawing/2014/main" id="{33EEBC39-62F0-5D43-8CCE-063700E62258}"/>
              </a:ext>
            </a:extLst>
          </p:cNvPr>
          <p:cNvSpPr txBox="1">
            <a:spLocks/>
          </p:cNvSpPr>
          <p:nvPr/>
        </p:nvSpPr>
        <p:spPr>
          <a:xfrm>
            <a:off x="5612235" y="5842022"/>
            <a:ext cx="6038989" cy="2911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r>
              <a:rPr lang="en-US" sz="1800" u="sng">
                <a:solidFill>
                  <a:srgbClr val="0070C0"/>
                </a:solidFill>
              </a:rPr>
              <a:t>@DanWahlin</a:t>
            </a:r>
          </a:p>
        </p:txBody>
      </p:sp>
      <p:sp>
        <p:nvSpPr>
          <p:cNvPr id="3" name="Text Placeholder 17">
            <a:extLst>
              <a:ext uri="{FF2B5EF4-FFF2-40B4-BE49-F238E27FC236}">
                <a16:creationId xmlns:a16="http://schemas.microsoft.com/office/drawing/2014/main" id="{F39ABBAC-01DF-6D4B-A95A-20959AF76BFE}"/>
              </a:ext>
            </a:extLst>
          </p:cNvPr>
          <p:cNvSpPr txBox="1">
            <a:spLocks/>
          </p:cNvSpPr>
          <p:nvPr/>
        </p:nvSpPr>
        <p:spPr>
          <a:xfrm>
            <a:off x="5612235" y="5490515"/>
            <a:ext cx="6038989" cy="190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r>
              <a:rPr lang="en-US" sz="1800" dirty="0"/>
              <a:t>Cloud Developer Advocate</a:t>
            </a:r>
          </a:p>
        </p:txBody>
      </p:sp>
      <p:sp>
        <p:nvSpPr>
          <p:cNvPr id="4" name="Text Placeholder 2">
            <a:extLst>
              <a:ext uri="{FF2B5EF4-FFF2-40B4-BE49-F238E27FC236}">
                <a16:creationId xmlns:a16="http://schemas.microsoft.com/office/drawing/2014/main" id="{F6E8B180-38B4-B944-99B7-66FD0F683503}"/>
              </a:ext>
            </a:extLst>
          </p:cNvPr>
          <p:cNvSpPr txBox="1">
            <a:spLocks/>
          </p:cNvSpPr>
          <p:nvPr/>
        </p:nvSpPr>
        <p:spPr>
          <a:xfrm>
            <a:off x="5612235" y="5116980"/>
            <a:ext cx="3544396" cy="2911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r>
              <a:rPr lang="en-US" sz="1800" dirty="0"/>
              <a:t>Dan Wahlin</a:t>
            </a:r>
          </a:p>
        </p:txBody>
      </p:sp>
      <p:pic>
        <p:nvPicPr>
          <p:cNvPr id="5" name="Picture Placeholder 8">
            <a:extLst>
              <a:ext uri="{FF2B5EF4-FFF2-40B4-BE49-F238E27FC236}">
                <a16:creationId xmlns:a16="http://schemas.microsoft.com/office/drawing/2014/main" id="{76DB5185-FE61-8640-9790-52A63BD29B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197542" y="5095337"/>
            <a:ext cx="1170432" cy="1170432"/>
          </a:xfrm>
          <a:prstGeom prst="ellipse">
            <a:avLst/>
          </a:prstGeom>
          <a:solidFill>
            <a:srgbClr val="00A5F2"/>
          </a:solidFill>
          <a:ln>
            <a:solidFill>
              <a:schemeClr val="bg1">
                <a:lumMod val="75000"/>
              </a:schemeClr>
            </a:solidFill>
            <a:prstDash val="solid"/>
            <a:extLst>
              <a:ext uri="{C807C97D-BFC1-408E-A445-0C87EB9F89A2}">
                <ask:lineSketchStyleProps xmlns:ask="http://schemas.microsoft.com/office/drawing/2018/sketchyshapes">
                  <ask:type>
                    <ask:lineSketchNone/>
                  </ask:type>
                </ask:lineSketchStyleProps>
              </a:ext>
            </a:extLst>
          </a:ln>
        </p:spPr>
      </p:pic>
      <p:sp>
        <p:nvSpPr>
          <p:cNvPr id="8" name="TextBox 7">
            <a:extLst>
              <a:ext uri="{FF2B5EF4-FFF2-40B4-BE49-F238E27FC236}">
                <a16:creationId xmlns:a16="http://schemas.microsoft.com/office/drawing/2014/main" id="{15BF0582-BEFF-7349-9953-CB18BB173A24}"/>
              </a:ext>
            </a:extLst>
          </p:cNvPr>
          <p:cNvSpPr txBox="1"/>
          <p:nvPr/>
        </p:nvSpPr>
        <p:spPr>
          <a:xfrm>
            <a:off x="-4181417" y="1948619"/>
            <a:ext cx="45719" cy="45719"/>
          </a:xfrm>
          <a:prstGeom prst="rect">
            <a:avLst/>
          </a:prstGeom>
          <a:noFill/>
        </p:spPr>
        <p:txBody>
          <a:bodyPr wrap="square" lIns="0" tIns="0" rIns="0" bIns="0" rtlCol="0">
            <a:spAutoFit/>
          </a:bodyPr>
          <a:lstStyle/>
          <a:p>
            <a:pPr algn="l"/>
            <a:endParaRPr lang="en-US" sz="2000" err="1"/>
          </a:p>
        </p:txBody>
      </p:sp>
      <p:pic>
        <p:nvPicPr>
          <p:cNvPr id="6" name="Picture 6" descr="Icon&#10;&#10;Description automatically generated">
            <a:extLst>
              <a:ext uri="{FF2B5EF4-FFF2-40B4-BE49-F238E27FC236}">
                <a16:creationId xmlns:a16="http://schemas.microsoft.com/office/drawing/2014/main" id="{98954B73-9619-3718-4B21-31F0A4E5B014}"/>
              </a:ext>
            </a:extLst>
          </p:cNvPr>
          <p:cNvPicPr>
            <a:picLocks noChangeAspect="1"/>
          </p:cNvPicPr>
          <p:nvPr/>
        </p:nvPicPr>
        <p:blipFill>
          <a:blip r:embed="rId4"/>
          <a:stretch>
            <a:fillRect/>
          </a:stretch>
        </p:blipFill>
        <p:spPr>
          <a:xfrm>
            <a:off x="5368260" y="2937539"/>
            <a:ext cx="1455480" cy="1455480"/>
          </a:xfrm>
          <a:prstGeom prst="rect">
            <a:avLst/>
          </a:prstGeom>
        </p:spPr>
      </p:pic>
    </p:spTree>
    <p:extLst>
      <p:ext uri="{BB962C8B-B14F-4D97-AF65-F5344CB8AC3E}">
        <p14:creationId xmlns:p14="http://schemas.microsoft.com/office/powerpoint/2010/main" val="31750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819C9A-AB6A-45E4-8901-9D7106AE7472}"/>
              </a:ext>
            </a:extLst>
          </p:cNvPr>
          <p:cNvSpPr txBox="1"/>
          <p:nvPr/>
        </p:nvSpPr>
        <p:spPr>
          <a:xfrm>
            <a:off x="985554" y="1190225"/>
            <a:ext cx="10020837" cy="3323987"/>
          </a:xfrm>
          <a:prstGeom prst="rect">
            <a:avLst/>
          </a:prstGeom>
          <a:noFill/>
        </p:spPr>
        <p:txBody>
          <a:bodyPr wrap="square" lIns="0" tIns="0" rIns="0" bIns="0" rtlCol="0" anchor="t">
            <a:spAutoFit/>
          </a:bodyPr>
          <a:lstStyle/>
          <a:p>
            <a:r>
              <a:rPr lang="en-US" sz="2800" dirty="0"/>
              <a:t>Azure Communication Services provides support for audio/video/chat/SMS and more</a:t>
            </a:r>
            <a:br>
              <a:rPr lang="en-US" sz="2800" dirty="0"/>
            </a:br>
            <a:endParaRPr lang="en-US" sz="2000">
              <a:cs typeface="Segoe UI"/>
            </a:endParaRPr>
          </a:p>
          <a:p>
            <a:r>
              <a:rPr lang="en-US" sz="2800" dirty="0">
                <a:cs typeface="Segoe UI"/>
              </a:rPr>
              <a:t>Get started by creating an ACS resource in Azure.</a:t>
            </a:r>
            <a:br>
              <a:rPr lang="en-US" sz="2800" dirty="0">
                <a:cs typeface="Segoe UI"/>
              </a:rPr>
            </a:br>
            <a:endParaRPr lang="en-US" sz="2800" dirty="0">
              <a:cs typeface="Segoe UI"/>
            </a:endParaRPr>
          </a:p>
          <a:p>
            <a:r>
              <a:rPr lang="en-US" sz="2800" dirty="0">
                <a:cs typeface="Segoe UI"/>
              </a:rPr>
              <a:t>Add a toll-free number.</a:t>
            </a:r>
            <a:br>
              <a:rPr lang="en-US" sz="2000" dirty="0"/>
            </a:br>
            <a:endParaRPr lang="en-US" sz="2800" dirty="0">
              <a:cs typeface="Segoe UI"/>
            </a:endParaRPr>
          </a:p>
          <a:p>
            <a:r>
              <a:rPr lang="en-US" sz="2800" dirty="0">
                <a:cs typeface="Segoe UI"/>
              </a:rPr>
              <a:t>Use the ACS connection string and number in your code.</a:t>
            </a:r>
          </a:p>
        </p:txBody>
      </p:sp>
      <p:sp>
        <p:nvSpPr>
          <p:cNvPr id="14" name="Custom attributes, properties, and CSS">
            <a:extLst>
              <a:ext uri="{FF2B5EF4-FFF2-40B4-BE49-F238E27FC236}">
                <a16:creationId xmlns:a16="http://schemas.microsoft.com/office/drawing/2014/main" id="{5F68174C-442F-4095-A7A4-FDE544846ADB}"/>
              </a:ext>
            </a:extLst>
          </p:cNvPr>
          <p:cNvSpPr txBox="1">
            <a:spLocks/>
          </p:cNvSpPr>
          <p:nvPr/>
        </p:nvSpPr>
        <p:spPr>
          <a:xfrm>
            <a:off x="-20917" y="-58776"/>
            <a:ext cx="12233833" cy="865909"/>
          </a:xfrm>
          <a:prstGeom prst="rect">
            <a:avLst/>
          </a:prstGeom>
          <a:solidFill>
            <a:schemeClr val="tx2"/>
          </a:solidFill>
          <a:effectLst/>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E84270CE-96FA-46A9-8494-661A00DDDE56}"/>
              </a:ext>
            </a:extLst>
          </p:cNvPr>
          <p:cNvSpPr txBox="1"/>
          <p:nvPr/>
        </p:nvSpPr>
        <p:spPr>
          <a:xfrm>
            <a:off x="2385097" y="8794"/>
            <a:ext cx="7177107" cy="677108"/>
          </a:xfrm>
          <a:prstGeom prst="rect">
            <a:avLst/>
          </a:prstGeom>
          <a:noFill/>
        </p:spPr>
        <p:txBody>
          <a:bodyPr wrap="square" lIns="0" tIns="0" rIns="0" bIns="0" rtlCol="0" anchor="t">
            <a:spAutoFit/>
          </a:bodyPr>
          <a:lstStyle/>
          <a:p>
            <a:pPr algn="ctr"/>
            <a:r>
              <a:rPr lang="en-US" sz="4400" dirty="0">
                <a:solidFill>
                  <a:schemeClr val="bg1"/>
                </a:solidFill>
              </a:rPr>
              <a:t>Summary</a:t>
            </a:r>
            <a:endParaRPr lang="en-US" sz="7200" dirty="0">
              <a:solidFill>
                <a:schemeClr val="bg1"/>
              </a:solidFill>
            </a:endParaRPr>
          </a:p>
        </p:txBody>
      </p:sp>
    </p:spTree>
    <p:extLst>
      <p:ext uri="{BB962C8B-B14F-4D97-AF65-F5344CB8AC3E}">
        <p14:creationId xmlns:p14="http://schemas.microsoft.com/office/powerpoint/2010/main" val="2885749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B22BA1-F7E5-4DAC-92C2-B8592D73487D}"/>
              </a:ext>
            </a:extLst>
          </p:cNvPr>
          <p:cNvSpPr/>
          <p:nvPr/>
        </p:nvSpPr>
        <p:spPr>
          <a:xfrm>
            <a:off x="4078016" y="2046654"/>
            <a:ext cx="5423759" cy="1076841"/>
          </a:xfrm>
          <a:prstGeom prst="rect">
            <a:avLst/>
          </a:prstGeom>
          <a:solidFill>
            <a:schemeClr val="bg1">
              <a:lumMod val="95000"/>
            </a:schemeClr>
          </a:solidFill>
          <a:ln w="38100">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6C4F1081-55C4-45EC-8188-5CE055D50602}"/>
              </a:ext>
            </a:extLst>
          </p:cNvPr>
          <p:cNvSpPr txBox="1"/>
          <p:nvPr/>
        </p:nvSpPr>
        <p:spPr>
          <a:xfrm>
            <a:off x="4432425" y="2087143"/>
            <a:ext cx="5028043" cy="400110"/>
          </a:xfrm>
          <a:prstGeom prst="rect">
            <a:avLst/>
          </a:prstGeom>
          <a:noFill/>
        </p:spPr>
        <p:txBody>
          <a:bodyPr wrap="square" lIns="91440" tIns="45720" rIns="91440" bIns="45720" anchor="t">
            <a:spAutoFit/>
          </a:bodyPr>
          <a:lstStyle/>
          <a:p>
            <a:r>
              <a:rPr lang="en-US" sz="2000" dirty="0">
                <a:ea typeface="+mn-lt"/>
                <a:cs typeface="+mn-lt"/>
              </a:rPr>
              <a:t>https://aka.ms/acs-sms-quickstart</a:t>
            </a:r>
          </a:p>
        </p:txBody>
      </p:sp>
      <p:sp>
        <p:nvSpPr>
          <p:cNvPr id="16" name="AutoShape 2">
            <a:extLst>
              <a:ext uri="{FF2B5EF4-FFF2-40B4-BE49-F238E27FC236}">
                <a16:creationId xmlns:a16="http://schemas.microsoft.com/office/drawing/2014/main" id="{C15792E7-5C02-4DED-ADE7-40C7C7DD71A8}"/>
              </a:ext>
            </a:extLst>
          </p:cNvPr>
          <p:cNvSpPr>
            <a:spLocks noChangeAspect="1" noChangeArrowheads="1"/>
          </p:cNvSpPr>
          <p:nvPr/>
        </p:nvSpPr>
        <p:spPr bwMode="auto">
          <a:xfrm>
            <a:off x="8398140" y="204665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 Placeholder 2">
            <a:extLst>
              <a:ext uri="{FF2B5EF4-FFF2-40B4-BE49-F238E27FC236}">
                <a16:creationId xmlns:a16="http://schemas.microsoft.com/office/drawing/2014/main" id="{0EEF6647-75AC-41EA-89AA-D8BE809CCF1B}"/>
              </a:ext>
            </a:extLst>
          </p:cNvPr>
          <p:cNvSpPr txBox="1">
            <a:spLocks/>
          </p:cNvSpPr>
          <p:nvPr/>
        </p:nvSpPr>
        <p:spPr>
          <a:xfrm>
            <a:off x="4323801" y="4495345"/>
            <a:ext cx="3544396" cy="2911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Dan Wahlin</a:t>
            </a:r>
            <a:br>
              <a:rPr lang="en-US" sz="2400" dirty="0"/>
            </a:br>
            <a:br>
              <a:rPr lang="en-US" sz="2400" dirty="0"/>
            </a:br>
            <a:r>
              <a:rPr lang="en-US" sz="1800" u="sng" dirty="0">
                <a:solidFill>
                  <a:srgbClr val="0070C0"/>
                </a:solidFill>
              </a:rPr>
              <a:t>@DanWahlin</a:t>
            </a:r>
          </a:p>
          <a:p>
            <a:pPr marL="0" indent="0" algn="ctr" fontAlgn="auto">
              <a:spcAft>
                <a:spcPts val="0"/>
              </a:spcAft>
              <a:buNone/>
            </a:pPr>
            <a:endParaRPr lang="en-US" sz="2400" dirty="0"/>
          </a:p>
        </p:txBody>
      </p:sp>
      <p:sp>
        <p:nvSpPr>
          <p:cNvPr id="14" name="Custom attributes, properties, and CSS">
            <a:extLst>
              <a:ext uri="{FF2B5EF4-FFF2-40B4-BE49-F238E27FC236}">
                <a16:creationId xmlns:a16="http://schemas.microsoft.com/office/drawing/2014/main" id="{5F68174C-442F-4095-A7A4-FDE544846ADB}"/>
              </a:ext>
            </a:extLst>
          </p:cNvPr>
          <p:cNvSpPr txBox="1">
            <a:spLocks/>
          </p:cNvSpPr>
          <p:nvPr/>
        </p:nvSpPr>
        <p:spPr>
          <a:xfrm>
            <a:off x="-20917" y="-58776"/>
            <a:ext cx="12233833" cy="865909"/>
          </a:xfrm>
          <a:prstGeom prst="rect">
            <a:avLst/>
          </a:prstGeom>
          <a:solidFill>
            <a:schemeClr val="tx2"/>
          </a:solidFill>
          <a:effectLst/>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E84270CE-96FA-46A9-8494-661A00DDDE56}"/>
              </a:ext>
            </a:extLst>
          </p:cNvPr>
          <p:cNvSpPr txBox="1"/>
          <p:nvPr/>
        </p:nvSpPr>
        <p:spPr>
          <a:xfrm>
            <a:off x="2385097" y="8794"/>
            <a:ext cx="7177107" cy="677108"/>
          </a:xfrm>
          <a:prstGeom prst="rect">
            <a:avLst/>
          </a:prstGeom>
          <a:noFill/>
        </p:spPr>
        <p:txBody>
          <a:bodyPr wrap="square" lIns="0" tIns="0" rIns="0" bIns="0" rtlCol="0">
            <a:spAutoFit/>
          </a:bodyPr>
          <a:lstStyle/>
          <a:p>
            <a:pPr algn="ctr"/>
            <a:r>
              <a:rPr lang="en-US" sz="4400" dirty="0">
                <a:solidFill>
                  <a:schemeClr val="bg1"/>
                </a:solidFill>
              </a:rPr>
              <a:t>Thanks!</a:t>
            </a:r>
            <a:endParaRPr lang="en-US" sz="7200" dirty="0">
              <a:solidFill>
                <a:schemeClr val="bg1"/>
              </a:solidFill>
            </a:endParaRPr>
          </a:p>
        </p:txBody>
      </p:sp>
      <p:pic>
        <p:nvPicPr>
          <p:cNvPr id="4" name="Picture 6" descr="Icon&#10;&#10;Description automatically generated">
            <a:extLst>
              <a:ext uri="{FF2B5EF4-FFF2-40B4-BE49-F238E27FC236}">
                <a16:creationId xmlns:a16="http://schemas.microsoft.com/office/drawing/2014/main" id="{70EF54A2-F4A8-562D-7E05-6512DE59544C}"/>
              </a:ext>
            </a:extLst>
          </p:cNvPr>
          <p:cNvPicPr>
            <a:picLocks noChangeAspect="1"/>
          </p:cNvPicPr>
          <p:nvPr/>
        </p:nvPicPr>
        <p:blipFill>
          <a:blip r:embed="rId2"/>
          <a:stretch>
            <a:fillRect/>
          </a:stretch>
        </p:blipFill>
        <p:spPr>
          <a:xfrm>
            <a:off x="2353390" y="1521606"/>
            <a:ext cx="2246664" cy="2246664"/>
          </a:xfrm>
          <a:prstGeom prst="rect">
            <a:avLst/>
          </a:prstGeom>
        </p:spPr>
      </p:pic>
      <p:sp>
        <p:nvSpPr>
          <p:cNvPr id="12" name="TextBox 11">
            <a:extLst>
              <a:ext uri="{FF2B5EF4-FFF2-40B4-BE49-F238E27FC236}">
                <a16:creationId xmlns:a16="http://schemas.microsoft.com/office/drawing/2014/main" id="{BCA689D3-C719-1B4B-2667-6782EF668025}"/>
              </a:ext>
            </a:extLst>
          </p:cNvPr>
          <p:cNvSpPr txBox="1"/>
          <p:nvPr/>
        </p:nvSpPr>
        <p:spPr>
          <a:xfrm>
            <a:off x="4432424" y="2643523"/>
            <a:ext cx="4949423" cy="400110"/>
          </a:xfrm>
          <a:prstGeom prst="rect">
            <a:avLst/>
          </a:prstGeom>
          <a:noFill/>
        </p:spPr>
        <p:txBody>
          <a:bodyPr wrap="square" lIns="91440" tIns="45720" rIns="91440" bIns="45720" anchor="t">
            <a:spAutoFit/>
          </a:bodyPr>
          <a:lstStyle/>
          <a:p>
            <a:r>
              <a:rPr lang="en-US" sz="2000" dirty="0">
                <a:ea typeface="+mn-lt"/>
                <a:cs typeface="+mn-lt"/>
              </a:rPr>
              <a:t>https://aka.ms/acs-ui-library</a:t>
            </a:r>
          </a:p>
        </p:txBody>
      </p:sp>
    </p:spTree>
    <p:extLst>
      <p:ext uri="{BB962C8B-B14F-4D97-AF65-F5344CB8AC3E}">
        <p14:creationId xmlns:p14="http://schemas.microsoft.com/office/powerpoint/2010/main" val="1220980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8BD913E-8E1E-4A26-AEB2-C4FDBEC3F93A}"/>
              </a:ext>
            </a:extLst>
          </p:cNvPr>
          <p:cNvSpPr txBox="1">
            <a:spLocks/>
          </p:cNvSpPr>
          <p:nvPr/>
        </p:nvSpPr>
        <p:spPr>
          <a:xfrm>
            <a:off x="528842" y="3127483"/>
            <a:ext cx="3851230" cy="57957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2060"/>
                </a:solidFill>
                <a:latin typeface="Segoe UI Semibold"/>
                <a:cs typeface="Segoe UI Semibold"/>
              </a:rPr>
              <a:t>ACS Core Services</a:t>
            </a:r>
            <a:r>
              <a:rPr lang="en-US" sz="4800" dirty="0"/>
              <a:t>​</a:t>
            </a:r>
            <a:endParaRPr lang="en-US" sz="4800" dirty="0">
              <a:cs typeface="Calibri Light"/>
            </a:endParaRPr>
          </a:p>
        </p:txBody>
      </p:sp>
      <p:grpSp>
        <p:nvGrpSpPr>
          <p:cNvPr id="11" name="Group 10" descr="Icons depicting Azure communications services">
            <a:extLst>
              <a:ext uri="{FF2B5EF4-FFF2-40B4-BE49-F238E27FC236}">
                <a16:creationId xmlns:a16="http://schemas.microsoft.com/office/drawing/2014/main" id="{181E202D-38BB-4B4F-90C8-647A992D7C72}"/>
              </a:ext>
            </a:extLst>
          </p:cNvPr>
          <p:cNvGrpSpPr/>
          <p:nvPr/>
        </p:nvGrpSpPr>
        <p:grpSpPr>
          <a:xfrm>
            <a:off x="4815869" y="1207"/>
            <a:ext cx="7411085" cy="6848403"/>
            <a:chOff x="5334000" y="0"/>
            <a:chExt cx="6858000" cy="6858000"/>
          </a:xfrm>
        </p:grpSpPr>
        <p:sp>
          <p:nvSpPr>
            <p:cNvPr id="12" name="Rectangle 11">
              <a:extLst>
                <a:ext uri="{FF2B5EF4-FFF2-40B4-BE49-F238E27FC236}">
                  <a16:creationId xmlns:a16="http://schemas.microsoft.com/office/drawing/2014/main" id="{40982941-3168-49FF-95B1-3F1E9FAC6C36}"/>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4C65356-1BA2-4D94-BE56-B58F8D242E26}"/>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Tree>
    <p:extLst>
      <p:ext uri="{BB962C8B-B14F-4D97-AF65-F5344CB8AC3E}">
        <p14:creationId xmlns:p14="http://schemas.microsoft.com/office/powerpoint/2010/main" val="123545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0"/>
                <a:lumMod val="0"/>
                <a:lumOff val="100000"/>
              </a:schemeClr>
            </a:gs>
            <a:gs pos="100000">
              <a:schemeClr val="accent1">
                <a:lumMod val="14000"/>
                <a:lumOff val="86000"/>
              </a:schemeClr>
            </a:gs>
            <a:gs pos="100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2">
            <a:extLst>
              <a:ext uri="{FF2B5EF4-FFF2-40B4-BE49-F238E27FC236}">
                <a16:creationId xmlns:a16="http://schemas.microsoft.com/office/drawing/2014/main" id="{11C28638-0EF8-41FE-BF6C-B3AA4962AA81}"/>
              </a:ext>
            </a:extLst>
          </p:cNvPr>
          <p:cNvGraphicFramePr/>
          <p:nvPr>
            <p:extLst>
              <p:ext uri="{D42A27DB-BD31-4B8C-83A1-F6EECF244321}">
                <p14:modId xmlns:p14="http://schemas.microsoft.com/office/powerpoint/2010/main" val="3924678922"/>
              </p:ext>
            </p:extLst>
          </p:nvPr>
        </p:nvGraphicFramePr>
        <p:xfrm>
          <a:off x="836675" y="181425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18A3F3C-84AF-914F-B2D1-A487BA2A07E3}"/>
              </a:ext>
            </a:extLst>
          </p:cNvPr>
          <p:cNvSpPr txBox="1"/>
          <p:nvPr/>
        </p:nvSpPr>
        <p:spPr>
          <a:xfrm>
            <a:off x="4445626" y="431597"/>
            <a:ext cx="3297698" cy="707886"/>
          </a:xfrm>
          <a:prstGeom prst="rect">
            <a:avLst/>
          </a:prstGeom>
          <a:noFill/>
        </p:spPr>
        <p:txBody>
          <a:bodyPr wrap="none" rtlCol="0">
            <a:spAutoFit/>
          </a:bodyPr>
          <a:lstStyle/>
          <a:p>
            <a:pPr algn="ctr"/>
            <a:r>
              <a:rPr lang="en-US" sz="4000">
                <a:solidFill>
                  <a:srgbClr val="002060"/>
                </a:solidFill>
                <a:latin typeface="Segoe UI Semibold" panose="020B0702040204020203" pitchFamily="34" charset="0"/>
                <a:cs typeface="Segoe UI Semibold" panose="020B0702040204020203" pitchFamily="34" charset="0"/>
              </a:rPr>
              <a:t>Core Services</a:t>
            </a:r>
          </a:p>
        </p:txBody>
      </p:sp>
    </p:spTree>
    <p:extLst>
      <p:ext uri="{BB962C8B-B14F-4D97-AF65-F5344CB8AC3E}">
        <p14:creationId xmlns:p14="http://schemas.microsoft.com/office/powerpoint/2010/main" val="377628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A69F861-DF88-4D26-BF75-33A4ADFF451F}"/>
                                            </p:graphicEl>
                                          </p:spTgt>
                                        </p:tgtEl>
                                        <p:attrNameLst>
                                          <p:attrName>style.visibility</p:attrName>
                                        </p:attrNameLst>
                                      </p:cBhvr>
                                      <p:to>
                                        <p:strVal val="visible"/>
                                      </p:to>
                                    </p:set>
                                    <p:animEffect transition="in" filter="fade">
                                      <p:cBhvr>
                                        <p:cTn id="7" dur="500"/>
                                        <p:tgtEl>
                                          <p:spTgt spid="2">
                                            <p:graphicEl>
                                              <a:dgm id="{4A69F861-DF88-4D26-BF75-33A4ADFF451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A4772CC7-8BCE-4087-93D5-322B4E64F113}"/>
                                            </p:graphicEl>
                                          </p:spTgt>
                                        </p:tgtEl>
                                        <p:attrNameLst>
                                          <p:attrName>style.visibility</p:attrName>
                                        </p:attrNameLst>
                                      </p:cBhvr>
                                      <p:to>
                                        <p:strVal val="visible"/>
                                      </p:to>
                                    </p:set>
                                    <p:animEffect transition="in" filter="fade">
                                      <p:cBhvr>
                                        <p:cTn id="12" dur="500"/>
                                        <p:tgtEl>
                                          <p:spTgt spid="2">
                                            <p:graphicEl>
                                              <a:dgm id="{A4772CC7-8BCE-4087-93D5-322B4E64F11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4672F0A-07ED-4E93-8F5C-91FE1CDA4425}"/>
                                            </p:graphicEl>
                                          </p:spTgt>
                                        </p:tgtEl>
                                        <p:attrNameLst>
                                          <p:attrName>style.visibility</p:attrName>
                                        </p:attrNameLst>
                                      </p:cBhvr>
                                      <p:to>
                                        <p:strVal val="visible"/>
                                      </p:to>
                                    </p:set>
                                    <p:animEffect transition="in" filter="fade">
                                      <p:cBhvr>
                                        <p:cTn id="15" dur="500"/>
                                        <p:tgtEl>
                                          <p:spTgt spid="2">
                                            <p:graphicEl>
                                              <a:dgm id="{F4672F0A-07ED-4E93-8F5C-91FE1CDA442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3F819F6C-A001-45B0-9CAA-F5D7AE9A6461}"/>
                                            </p:graphicEl>
                                          </p:spTgt>
                                        </p:tgtEl>
                                        <p:attrNameLst>
                                          <p:attrName>style.visibility</p:attrName>
                                        </p:attrNameLst>
                                      </p:cBhvr>
                                      <p:to>
                                        <p:strVal val="visible"/>
                                      </p:to>
                                    </p:set>
                                    <p:animEffect transition="in" filter="fade">
                                      <p:cBhvr>
                                        <p:cTn id="20" dur="500"/>
                                        <p:tgtEl>
                                          <p:spTgt spid="2">
                                            <p:graphicEl>
                                              <a:dgm id="{3F819F6C-A001-45B0-9CAA-F5D7AE9A646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2560D154-65CF-467B-ADC8-63B99CD5B522}"/>
                                            </p:graphicEl>
                                          </p:spTgt>
                                        </p:tgtEl>
                                        <p:attrNameLst>
                                          <p:attrName>style.visibility</p:attrName>
                                        </p:attrNameLst>
                                      </p:cBhvr>
                                      <p:to>
                                        <p:strVal val="visible"/>
                                      </p:to>
                                    </p:set>
                                    <p:animEffect transition="in" filter="fade">
                                      <p:cBhvr>
                                        <p:cTn id="23" dur="500"/>
                                        <p:tgtEl>
                                          <p:spTgt spid="2">
                                            <p:graphicEl>
                                              <a:dgm id="{2560D154-65CF-467B-ADC8-63B99CD5B52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A1128AD-722E-4323-A247-CD7038E9DED3}"/>
                                            </p:graphicEl>
                                          </p:spTgt>
                                        </p:tgtEl>
                                        <p:attrNameLst>
                                          <p:attrName>style.visibility</p:attrName>
                                        </p:attrNameLst>
                                      </p:cBhvr>
                                      <p:to>
                                        <p:strVal val="visible"/>
                                      </p:to>
                                    </p:set>
                                    <p:animEffect transition="in" filter="fade">
                                      <p:cBhvr>
                                        <p:cTn id="28" dur="500"/>
                                        <p:tgtEl>
                                          <p:spTgt spid="2">
                                            <p:graphicEl>
                                              <a:dgm id="{6A1128AD-722E-4323-A247-CD7038E9DED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C7E62F02-A078-4CE3-B797-1CCC6935584A}"/>
                                            </p:graphicEl>
                                          </p:spTgt>
                                        </p:tgtEl>
                                        <p:attrNameLst>
                                          <p:attrName>style.visibility</p:attrName>
                                        </p:attrNameLst>
                                      </p:cBhvr>
                                      <p:to>
                                        <p:strVal val="visible"/>
                                      </p:to>
                                    </p:set>
                                    <p:animEffect transition="in" filter="fade">
                                      <p:cBhvr>
                                        <p:cTn id="31" dur="500"/>
                                        <p:tgtEl>
                                          <p:spTgt spid="2">
                                            <p:graphicEl>
                                              <a:dgm id="{C7E62F02-A078-4CE3-B797-1CCC6935584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59BD845-60EB-4718-85F7-0D3612338E42}"/>
                                            </p:graphicEl>
                                          </p:spTgt>
                                        </p:tgtEl>
                                        <p:attrNameLst>
                                          <p:attrName>style.visibility</p:attrName>
                                        </p:attrNameLst>
                                      </p:cBhvr>
                                      <p:to>
                                        <p:strVal val="visible"/>
                                      </p:to>
                                    </p:set>
                                    <p:animEffect transition="in" filter="fade">
                                      <p:cBhvr>
                                        <p:cTn id="36" dur="500"/>
                                        <p:tgtEl>
                                          <p:spTgt spid="2">
                                            <p:graphicEl>
                                              <a:dgm id="{659BD845-60EB-4718-85F7-0D3612338E4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F464FD80-3A86-4B18-8091-452610CD134B}"/>
                                            </p:graphicEl>
                                          </p:spTgt>
                                        </p:tgtEl>
                                        <p:attrNameLst>
                                          <p:attrName>style.visibility</p:attrName>
                                        </p:attrNameLst>
                                      </p:cBhvr>
                                      <p:to>
                                        <p:strVal val="visible"/>
                                      </p:to>
                                    </p:set>
                                    <p:animEffect transition="in" filter="fade">
                                      <p:cBhvr>
                                        <p:cTn id="39" dur="500"/>
                                        <p:tgtEl>
                                          <p:spTgt spid="2">
                                            <p:graphicEl>
                                              <a:dgm id="{F464FD80-3A86-4B18-8091-452610CD134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FA2BD0E8-BAF0-4365-AA70-A6C4A2BC898F}"/>
                                            </p:graphicEl>
                                          </p:spTgt>
                                        </p:tgtEl>
                                        <p:attrNameLst>
                                          <p:attrName>style.visibility</p:attrName>
                                        </p:attrNameLst>
                                      </p:cBhvr>
                                      <p:to>
                                        <p:strVal val="visible"/>
                                      </p:to>
                                    </p:set>
                                    <p:animEffect transition="in" filter="fade">
                                      <p:cBhvr>
                                        <p:cTn id="42" dur="500"/>
                                        <p:tgtEl>
                                          <p:spTgt spid="2">
                                            <p:graphicEl>
                                              <a:dgm id="{FA2BD0E8-BAF0-4365-AA70-A6C4A2BC89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8BD913E-8E1E-4A26-AEB2-C4FDBEC3F93A}"/>
              </a:ext>
            </a:extLst>
          </p:cNvPr>
          <p:cNvSpPr txBox="1">
            <a:spLocks/>
          </p:cNvSpPr>
          <p:nvPr/>
        </p:nvSpPr>
        <p:spPr>
          <a:xfrm>
            <a:off x="841911" y="3127483"/>
            <a:ext cx="3473185" cy="57957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2060"/>
                </a:solidFill>
                <a:latin typeface="Segoe UI Semibold"/>
                <a:cs typeface="Segoe UI Semibold"/>
              </a:rPr>
              <a:t>ACS and SMS</a:t>
            </a:r>
            <a:r>
              <a:rPr lang="en-US" sz="4800" dirty="0"/>
              <a:t>​</a:t>
            </a:r>
            <a:endParaRPr lang="en-US" sz="4800" dirty="0">
              <a:cs typeface="Calibri Light"/>
            </a:endParaRPr>
          </a:p>
        </p:txBody>
      </p:sp>
      <p:grpSp>
        <p:nvGrpSpPr>
          <p:cNvPr id="11" name="Group 10" descr="Icons depicting Azure communications services">
            <a:extLst>
              <a:ext uri="{FF2B5EF4-FFF2-40B4-BE49-F238E27FC236}">
                <a16:creationId xmlns:a16="http://schemas.microsoft.com/office/drawing/2014/main" id="{181E202D-38BB-4B4F-90C8-647A992D7C72}"/>
              </a:ext>
            </a:extLst>
          </p:cNvPr>
          <p:cNvGrpSpPr/>
          <p:nvPr/>
        </p:nvGrpSpPr>
        <p:grpSpPr>
          <a:xfrm>
            <a:off x="4815869" y="1207"/>
            <a:ext cx="7411085" cy="6848403"/>
            <a:chOff x="5334000" y="0"/>
            <a:chExt cx="6858000" cy="6858000"/>
          </a:xfrm>
        </p:grpSpPr>
        <p:sp>
          <p:nvSpPr>
            <p:cNvPr id="12" name="Rectangle 11">
              <a:extLst>
                <a:ext uri="{FF2B5EF4-FFF2-40B4-BE49-F238E27FC236}">
                  <a16:creationId xmlns:a16="http://schemas.microsoft.com/office/drawing/2014/main" id="{40982941-3168-49FF-95B1-3F1E9FAC6C36}"/>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4C65356-1BA2-4D94-BE56-B58F8D242E26}"/>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Tree>
    <p:extLst>
      <p:ext uri="{BB962C8B-B14F-4D97-AF65-F5344CB8AC3E}">
        <p14:creationId xmlns:p14="http://schemas.microsoft.com/office/powerpoint/2010/main" val="162750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id="{11C28638-0EF8-41FE-BF6C-B3AA4962AA81}"/>
              </a:ext>
            </a:extLst>
          </p:cNvPr>
          <p:cNvGraphicFramePr/>
          <p:nvPr>
            <p:extLst>
              <p:ext uri="{D42A27DB-BD31-4B8C-83A1-F6EECF244321}">
                <p14:modId xmlns:p14="http://schemas.microsoft.com/office/powerpoint/2010/main" val="1182854782"/>
              </p:ext>
            </p:extLst>
          </p:nvPr>
        </p:nvGraphicFramePr>
        <p:xfrm>
          <a:off x="836675" y="181425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18A3F3C-84AF-914F-B2D1-A487BA2A07E3}"/>
              </a:ext>
            </a:extLst>
          </p:cNvPr>
          <p:cNvSpPr txBox="1"/>
          <p:nvPr/>
        </p:nvSpPr>
        <p:spPr>
          <a:xfrm>
            <a:off x="4266896" y="431597"/>
            <a:ext cx="3655168" cy="707886"/>
          </a:xfrm>
          <a:prstGeom prst="rect">
            <a:avLst/>
          </a:prstGeom>
          <a:noFill/>
        </p:spPr>
        <p:txBody>
          <a:bodyPr wrap="none" rtlCol="0">
            <a:spAutoFit/>
          </a:bodyPr>
          <a:lstStyle/>
          <a:p>
            <a:pPr algn="ctr"/>
            <a:r>
              <a:rPr lang="en-US" sz="4000">
                <a:solidFill>
                  <a:srgbClr val="002060"/>
                </a:solidFill>
                <a:latin typeface="Segoe UI Semibold" panose="020B0702040204020203" pitchFamily="34" charset="0"/>
                <a:cs typeface="Segoe UI Semibold" panose="020B0702040204020203" pitchFamily="34" charset="0"/>
              </a:rPr>
              <a:t>SMS Use Cases</a:t>
            </a:r>
          </a:p>
        </p:txBody>
      </p:sp>
    </p:spTree>
    <p:extLst>
      <p:ext uri="{BB962C8B-B14F-4D97-AF65-F5344CB8AC3E}">
        <p14:creationId xmlns:p14="http://schemas.microsoft.com/office/powerpoint/2010/main" val="1213079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A69F861-DF88-4D26-BF75-33A4ADFF451F}"/>
                                            </p:graphicEl>
                                          </p:spTgt>
                                        </p:tgtEl>
                                        <p:attrNameLst>
                                          <p:attrName>style.visibility</p:attrName>
                                        </p:attrNameLst>
                                      </p:cBhvr>
                                      <p:to>
                                        <p:strVal val="visible"/>
                                      </p:to>
                                    </p:set>
                                    <p:animEffect transition="in" filter="fade">
                                      <p:cBhvr>
                                        <p:cTn id="7" dur="500"/>
                                        <p:tgtEl>
                                          <p:spTgt spid="2">
                                            <p:graphicEl>
                                              <a:dgm id="{4A69F861-DF88-4D26-BF75-33A4ADFF451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A4772CC7-8BCE-4087-93D5-322B4E64F113}"/>
                                            </p:graphicEl>
                                          </p:spTgt>
                                        </p:tgtEl>
                                        <p:attrNameLst>
                                          <p:attrName>style.visibility</p:attrName>
                                        </p:attrNameLst>
                                      </p:cBhvr>
                                      <p:to>
                                        <p:strVal val="visible"/>
                                      </p:to>
                                    </p:set>
                                    <p:animEffect transition="in" filter="fade">
                                      <p:cBhvr>
                                        <p:cTn id="12" dur="500"/>
                                        <p:tgtEl>
                                          <p:spTgt spid="2">
                                            <p:graphicEl>
                                              <a:dgm id="{A4772CC7-8BCE-4087-93D5-322B4E64F11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4672F0A-07ED-4E93-8F5C-91FE1CDA4425}"/>
                                            </p:graphicEl>
                                          </p:spTgt>
                                        </p:tgtEl>
                                        <p:attrNameLst>
                                          <p:attrName>style.visibility</p:attrName>
                                        </p:attrNameLst>
                                      </p:cBhvr>
                                      <p:to>
                                        <p:strVal val="visible"/>
                                      </p:to>
                                    </p:set>
                                    <p:animEffect transition="in" filter="fade">
                                      <p:cBhvr>
                                        <p:cTn id="15" dur="500"/>
                                        <p:tgtEl>
                                          <p:spTgt spid="2">
                                            <p:graphicEl>
                                              <a:dgm id="{F4672F0A-07ED-4E93-8F5C-91FE1CDA442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3F819F6C-A001-45B0-9CAA-F5D7AE9A6461}"/>
                                            </p:graphicEl>
                                          </p:spTgt>
                                        </p:tgtEl>
                                        <p:attrNameLst>
                                          <p:attrName>style.visibility</p:attrName>
                                        </p:attrNameLst>
                                      </p:cBhvr>
                                      <p:to>
                                        <p:strVal val="visible"/>
                                      </p:to>
                                    </p:set>
                                    <p:animEffect transition="in" filter="fade">
                                      <p:cBhvr>
                                        <p:cTn id="20" dur="500"/>
                                        <p:tgtEl>
                                          <p:spTgt spid="2">
                                            <p:graphicEl>
                                              <a:dgm id="{3F819F6C-A001-45B0-9CAA-F5D7AE9A646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2560D154-65CF-467B-ADC8-63B99CD5B522}"/>
                                            </p:graphicEl>
                                          </p:spTgt>
                                        </p:tgtEl>
                                        <p:attrNameLst>
                                          <p:attrName>style.visibility</p:attrName>
                                        </p:attrNameLst>
                                      </p:cBhvr>
                                      <p:to>
                                        <p:strVal val="visible"/>
                                      </p:to>
                                    </p:set>
                                    <p:animEffect transition="in" filter="fade">
                                      <p:cBhvr>
                                        <p:cTn id="23" dur="500"/>
                                        <p:tgtEl>
                                          <p:spTgt spid="2">
                                            <p:graphicEl>
                                              <a:dgm id="{2560D154-65CF-467B-ADC8-63B99CD5B52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A1128AD-722E-4323-A247-CD7038E9DED3}"/>
                                            </p:graphicEl>
                                          </p:spTgt>
                                        </p:tgtEl>
                                        <p:attrNameLst>
                                          <p:attrName>style.visibility</p:attrName>
                                        </p:attrNameLst>
                                      </p:cBhvr>
                                      <p:to>
                                        <p:strVal val="visible"/>
                                      </p:to>
                                    </p:set>
                                    <p:animEffect transition="in" filter="fade">
                                      <p:cBhvr>
                                        <p:cTn id="28" dur="500"/>
                                        <p:tgtEl>
                                          <p:spTgt spid="2">
                                            <p:graphicEl>
                                              <a:dgm id="{6A1128AD-722E-4323-A247-CD7038E9DED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C7E62F02-A078-4CE3-B797-1CCC6935584A}"/>
                                            </p:graphicEl>
                                          </p:spTgt>
                                        </p:tgtEl>
                                        <p:attrNameLst>
                                          <p:attrName>style.visibility</p:attrName>
                                        </p:attrNameLst>
                                      </p:cBhvr>
                                      <p:to>
                                        <p:strVal val="visible"/>
                                      </p:to>
                                    </p:set>
                                    <p:animEffect transition="in" filter="fade">
                                      <p:cBhvr>
                                        <p:cTn id="31" dur="500"/>
                                        <p:tgtEl>
                                          <p:spTgt spid="2">
                                            <p:graphicEl>
                                              <a:dgm id="{C7E62F02-A078-4CE3-B797-1CCC693558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659BD845-60EB-4718-85F7-0D3612338E42}"/>
                                            </p:graphicEl>
                                          </p:spTgt>
                                        </p:tgtEl>
                                        <p:attrNameLst>
                                          <p:attrName>style.visibility</p:attrName>
                                        </p:attrNameLst>
                                      </p:cBhvr>
                                      <p:to>
                                        <p:strVal val="visible"/>
                                      </p:to>
                                    </p:set>
                                    <p:animEffect transition="in" filter="fade">
                                      <p:cBhvr>
                                        <p:cTn id="34" dur="500"/>
                                        <p:tgtEl>
                                          <p:spTgt spid="2">
                                            <p:graphicEl>
                                              <a:dgm id="{659BD845-60EB-4718-85F7-0D3612338E4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8BD913E-8E1E-4A26-AEB2-C4FDBEC3F93A}"/>
              </a:ext>
            </a:extLst>
          </p:cNvPr>
          <p:cNvSpPr txBox="1">
            <a:spLocks/>
          </p:cNvSpPr>
          <p:nvPr/>
        </p:nvSpPr>
        <p:spPr>
          <a:xfrm>
            <a:off x="663388" y="2701609"/>
            <a:ext cx="3817172" cy="1454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Semibold" panose="020B0702040204020203" pitchFamily="34" charset="0"/>
                <a:cs typeface="Segoe UI Semibold" panose="020B0702040204020203" pitchFamily="34" charset="0"/>
              </a:rPr>
              <a:t>SMS Features</a:t>
            </a:r>
            <a:endParaRPr lang="en-US" sz="4000">
              <a:latin typeface="Segoe UI Semibold" panose="020B0702040204020203" pitchFamily="34" charset="0"/>
              <a:cs typeface="Segoe UI Semibold" panose="020B0702040204020203" pitchFamily="34" charset="0"/>
            </a:endParaRPr>
          </a:p>
        </p:txBody>
      </p:sp>
      <p:grpSp>
        <p:nvGrpSpPr>
          <p:cNvPr id="11" name="Group 10" descr="Icons depicting Azure communications services">
            <a:extLst>
              <a:ext uri="{FF2B5EF4-FFF2-40B4-BE49-F238E27FC236}">
                <a16:creationId xmlns:a16="http://schemas.microsoft.com/office/drawing/2014/main" id="{181E202D-38BB-4B4F-90C8-647A992D7C72}"/>
              </a:ext>
            </a:extLst>
          </p:cNvPr>
          <p:cNvGrpSpPr/>
          <p:nvPr/>
        </p:nvGrpSpPr>
        <p:grpSpPr>
          <a:xfrm>
            <a:off x="4815869" y="1208"/>
            <a:ext cx="7376131" cy="6856792"/>
            <a:chOff x="5334000" y="0"/>
            <a:chExt cx="6858000" cy="6858000"/>
          </a:xfrm>
        </p:grpSpPr>
        <p:sp>
          <p:nvSpPr>
            <p:cNvPr id="12" name="Rectangle 11">
              <a:extLst>
                <a:ext uri="{FF2B5EF4-FFF2-40B4-BE49-F238E27FC236}">
                  <a16:creationId xmlns:a16="http://schemas.microsoft.com/office/drawing/2014/main" id="{40982941-3168-49FF-95B1-3F1E9FAC6C36}"/>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4C65356-1BA2-4D94-BE56-B58F8D242E26}"/>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Tree>
    <p:extLst>
      <p:ext uri="{BB962C8B-B14F-4D97-AF65-F5344CB8AC3E}">
        <p14:creationId xmlns:p14="http://schemas.microsoft.com/office/powerpoint/2010/main" val="379872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id="{11C28638-0EF8-41FE-BF6C-B3AA4962AA81}"/>
              </a:ext>
            </a:extLst>
          </p:cNvPr>
          <p:cNvGraphicFramePr/>
          <p:nvPr>
            <p:extLst>
              <p:ext uri="{D42A27DB-BD31-4B8C-83A1-F6EECF244321}">
                <p14:modId xmlns:p14="http://schemas.microsoft.com/office/powerpoint/2010/main" val="446018928"/>
              </p:ext>
            </p:extLst>
          </p:nvPr>
        </p:nvGraphicFramePr>
        <p:xfrm>
          <a:off x="575992" y="1498944"/>
          <a:ext cx="11040015" cy="504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18A3F3C-84AF-914F-B2D1-A487BA2A07E3}"/>
              </a:ext>
            </a:extLst>
          </p:cNvPr>
          <p:cNvSpPr txBox="1"/>
          <p:nvPr/>
        </p:nvSpPr>
        <p:spPr>
          <a:xfrm>
            <a:off x="4434251" y="431597"/>
            <a:ext cx="3320461" cy="707886"/>
          </a:xfrm>
          <a:prstGeom prst="rect">
            <a:avLst/>
          </a:prstGeom>
          <a:noFill/>
        </p:spPr>
        <p:txBody>
          <a:bodyPr wrap="none" rtlCol="0">
            <a:spAutoFit/>
          </a:bodyPr>
          <a:lstStyle/>
          <a:p>
            <a:pPr algn="ctr"/>
            <a:r>
              <a:rPr lang="en-US" sz="4000">
                <a:solidFill>
                  <a:srgbClr val="002060"/>
                </a:solidFill>
                <a:latin typeface="Segoe UI Semibold" panose="020B0702040204020203" pitchFamily="34" charset="0"/>
                <a:cs typeface="Segoe UI Semibold" panose="020B0702040204020203" pitchFamily="34" charset="0"/>
              </a:rPr>
              <a:t>SMS Features</a:t>
            </a:r>
          </a:p>
        </p:txBody>
      </p:sp>
      <p:sp>
        <p:nvSpPr>
          <p:cNvPr id="5" name="Rectangle 4" descr="Smart Phone">
            <a:extLst>
              <a:ext uri="{FF2B5EF4-FFF2-40B4-BE49-F238E27FC236}">
                <a16:creationId xmlns:a16="http://schemas.microsoft.com/office/drawing/2014/main" id="{65FC5DE9-01DF-6D4D-9059-FF87E07587F5}"/>
              </a:ext>
            </a:extLst>
          </p:cNvPr>
          <p:cNvSpPr/>
          <p:nvPr/>
        </p:nvSpPr>
        <p:spPr>
          <a:xfrm>
            <a:off x="5422549" y="3310759"/>
            <a:ext cx="1346901" cy="141589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sp>
      <p:pic>
        <p:nvPicPr>
          <p:cNvPr id="7" name="Graphic 6" descr="Chat bubble with solid fill">
            <a:extLst>
              <a:ext uri="{FF2B5EF4-FFF2-40B4-BE49-F238E27FC236}">
                <a16:creationId xmlns:a16="http://schemas.microsoft.com/office/drawing/2014/main" id="{A1F8003F-90EF-A345-97C1-1E6EF62A88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4434" y="3788657"/>
            <a:ext cx="460093" cy="460093"/>
          </a:xfrm>
          <a:prstGeom prst="rect">
            <a:avLst/>
          </a:prstGeom>
        </p:spPr>
      </p:pic>
    </p:spTree>
    <p:extLst>
      <p:ext uri="{BB962C8B-B14F-4D97-AF65-F5344CB8AC3E}">
        <p14:creationId xmlns:p14="http://schemas.microsoft.com/office/powerpoint/2010/main" val="457256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A69F861-DF88-4D26-BF75-33A4ADFF451F}"/>
                                            </p:graphicEl>
                                          </p:spTgt>
                                        </p:tgtEl>
                                        <p:attrNameLst>
                                          <p:attrName>style.visibility</p:attrName>
                                        </p:attrNameLst>
                                      </p:cBhvr>
                                      <p:to>
                                        <p:strVal val="visible"/>
                                      </p:to>
                                    </p:set>
                                    <p:animEffect transition="in" filter="fade">
                                      <p:cBhvr>
                                        <p:cTn id="7" dur="500"/>
                                        <p:tgtEl>
                                          <p:spTgt spid="2">
                                            <p:graphicEl>
                                              <a:dgm id="{4A69F861-DF88-4D26-BF75-33A4ADFF451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A4772CC7-8BCE-4087-93D5-322B4E64F113}"/>
                                            </p:graphicEl>
                                          </p:spTgt>
                                        </p:tgtEl>
                                        <p:attrNameLst>
                                          <p:attrName>style.visibility</p:attrName>
                                        </p:attrNameLst>
                                      </p:cBhvr>
                                      <p:to>
                                        <p:strVal val="visible"/>
                                      </p:to>
                                    </p:set>
                                    <p:animEffect transition="in" filter="fade">
                                      <p:cBhvr>
                                        <p:cTn id="12" dur="500"/>
                                        <p:tgtEl>
                                          <p:spTgt spid="2">
                                            <p:graphicEl>
                                              <a:dgm id="{A4772CC7-8BCE-4087-93D5-322B4E64F11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4672F0A-07ED-4E93-8F5C-91FE1CDA4425}"/>
                                            </p:graphicEl>
                                          </p:spTgt>
                                        </p:tgtEl>
                                        <p:attrNameLst>
                                          <p:attrName>style.visibility</p:attrName>
                                        </p:attrNameLst>
                                      </p:cBhvr>
                                      <p:to>
                                        <p:strVal val="visible"/>
                                      </p:to>
                                    </p:set>
                                    <p:animEffect transition="in" filter="fade">
                                      <p:cBhvr>
                                        <p:cTn id="15" dur="500"/>
                                        <p:tgtEl>
                                          <p:spTgt spid="2">
                                            <p:graphicEl>
                                              <a:dgm id="{F4672F0A-07ED-4E93-8F5C-91FE1CDA442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3F819F6C-A001-45B0-9CAA-F5D7AE9A6461}"/>
                                            </p:graphicEl>
                                          </p:spTgt>
                                        </p:tgtEl>
                                        <p:attrNameLst>
                                          <p:attrName>style.visibility</p:attrName>
                                        </p:attrNameLst>
                                      </p:cBhvr>
                                      <p:to>
                                        <p:strVal val="visible"/>
                                      </p:to>
                                    </p:set>
                                    <p:animEffect transition="in" filter="fade">
                                      <p:cBhvr>
                                        <p:cTn id="20" dur="500"/>
                                        <p:tgtEl>
                                          <p:spTgt spid="2">
                                            <p:graphicEl>
                                              <a:dgm id="{3F819F6C-A001-45B0-9CAA-F5D7AE9A646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2560D154-65CF-467B-ADC8-63B99CD5B522}"/>
                                            </p:graphicEl>
                                          </p:spTgt>
                                        </p:tgtEl>
                                        <p:attrNameLst>
                                          <p:attrName>style.visibility</p:attrName>
                                        </p:attrNameLst>
                                      </p:cBhvr>
                                      <p:to>
                                        <p:strVal val="visible"/>
                                      </p:to>
                                    </p:set>
                                    <p:animEffect transition="in" filter="fade">
                                      <p:cBhvr>
                                        <p:cTn id="23" dur="500"/>
                                        <p:tgtEl>
                                          <p:spTgt spid="2">
                                            <p:graphicEl>
                                              <a:dgm id="{2560D154-65CF-467B-ADC8-63B99CD5B52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A1128AD-722E-4323-A247-CD7038E9DED3}"/>
                                            </p:graphicEl>
                                          </p:spTgt>
                                        </p:tgtEl>
                                        <p:attrNameLst>
                                          <p:attrName>style.visibility</p:attrName>
                                        </p:attrNameLst>
                                      </p:cBhvr>
                                      <p:to>
                                        <p:strVal val="visible"/>
                                      </p:to>
                                    </p:set>
                                    <p:animEffect transition="in" filter="fade">
                                      <p:cBhvr>
                                        <p:cTn id="28" dur="500"/>
                                        <p:tgtEl>
                                          <p:spTgt spid="2">
                                            <p:graphicEl>
                                              <a:dgm id="{6A1128AD-722E-4323-A247-CD7038E9DED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C7E62F02-A078-4CE3-B797-1CCC6935584A}"/>
                                            </p:graphicEl>
                                          </p:spTgt>
                                        </p:tgtEl>
                                        <p:attrNameLst>
                                          <p:attrName>style.visibility</p:attrName>
                                        </p:attrNameLst>
                                      </p:cBhvr>
                                      <p:to>
                                        <p:strVal val="visible"/>
                                      </p:to>
                                    </p:set>
                                    <p:animEffect transition="in" filter="fade">
                                      <p:cBhvr>
                                        <p:cTn id="31" dur="500"/>
                                        <p:tgtEl>
                                          <p:spTgt spid="2">
                                            <p:graphicEl>
                                              <a:dgm id="{C7E62F02-A078-4CE3-B797-1CCC6935584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59BD845-60EB-4718-85F7-0D3612338E42}"/>
                                            </p:graphicEl>
                                          </p:spTgt>
                                        </p:tgtEl>
                                        <p:attrNameLst>
                                          <p:attrName>style.visibility</p:attrName>
                                        </p:attrNameLst>
                                      </p:cBhvr>
                                      <p:to>
                                        <p:strVal val="visible"/>
                                      </p:to>
                                    </p:set>
                                    <p:animEffect transition="in" filter="fade">
                                      <p:cBhvr>
                                        <p:cTn id="36" dur="500"/>
                                        <p:tgtEl>
                                          <p:spTgt spid="2">
                                            <p:graphicEl>
                                              <a:dgm id="{659BD845-60EB-4718-85F7-0D3612338E4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F464FD80-3A86-4B18-8091-452610CD134B}"/>
                                            </p:graphicEl>
                                          </p:spTgt>
                                        </p:tgtEl>
                                        <p:attrNameLst>
                                          <p:attrName>style.visibility</p:attrName>
                                        </p:attrNameLst>
                                      </p:cBhvr>
                                      <p:to>
                                        <p:strVal val="visible"/>
                                      </p:to>
                                    </p:set>
                                    <p:animEffect transition="in" filter="fade">
                                      <p:cBhvr>
                                        <p:cTn id="39" dur="500"/>
                                        <p:tgtEl>
                                          <p:spTgt spid="2">
                                            <p:graphicEl>
                                              <a:dgm id="{F464FD80-3A86-4B18-8091-452610CD134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FA2BD0E8-BAF0-4365-AA70-A6C4A2BC898F}"/>
                                            </p:graphicEl>
                                          </p:spTgt>
                                        </p:tgtEl>
                                        <p:attrNameLst>
                                          <p:attrName>style.visibility</p:attrName>
                                        </p:attrNameLst>
                                      </p:cBhvr>
                                      <p:to>
                                        <p:strVal val="visible"/>
                                      </p:to>
                                    </p:set>
                                    <p:animEffect transition="in" filter="fade">
                                      <p:cBhvr>
                                        <p:cTn id="42" dur="500"/>
                                        <p:tgtEl>
                                          <p:spTgt spid="2">
                                            <p:graphicEl>
                                              <a:dgm id="{FA2BD0E8-BAF0-4365-AA70-A6C4A2BC89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C10E27-2537-406F-956F-9BF44D9ED27D}"/>
              </a:ext>
            </a:extLst>
          </p:cNvPr>
          <p:cNvSpPr/>
          <p:nvPr/>
        </p:nvSpPr>
        <p:spPr bwMode="auto">
          <a:xfrm>
            <a:off x="752978" y="1531142"/>
            <a:ext cx="2935411" cy="1307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a:rPr>
              <a:t>Create ACS Service</a:t>
            </a:r>
            <a:endParaRPr lang="en-US" sz="2400" dirty="0">
              <a:solidFill>
                <a:srgbClr val="FFFFFF"/>
              </a:soli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2443BBDC-1772-4CAF-A890-389B67334B1A}"/>
              </a:ext>
            </a:extLst>
          </p:cNvPr>
          <p:cNvSpPr/>
          <p:nvPr/>
        </p:nvSpPr>
        <p:spPr bwMode="auto">
          <a:xfrm>
            <a:off x="3805542" y="2007779"/>
            <a:ext cx="715816" cy="354563"/>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CF737EF-3D03-4C87-8DF9-8E0F0F955329}"/>
              </a:ext>
            </a:extLst>
          </p:cNvPr>
          <p:cNvSpPr/>
          <p:nvPr/>
        </p:nvSpPr>
        <p:spPr bwMode="auto">
          <a:xfrm>
            <a:off x="4638512" y="1531141"/>
            <a:ext cx="2935411" cy="130784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spcBef>
                <a:spcPct val="0"/>
              </a:spcBef>
              <a:spcAft>
                <a:spcPct val="0"/>
              </a:spcAft>
            </a:pPr>
            <a:r>
              <a:rPr lang="en-US" sz="2400" dirty="0">
                <a:solidFill>
                  <a:srgbClr val="FFFFFF"/>
                </a:solidFill>
                <a:cs typeface="Segoe UI"/>
              </a:rPr>
              <a:t>Create a </a:t>
            </a:r>
            <a:br>
              <a:rPr lang="en-US" sz="2400" dirty="0">
                <a:solidFill>
                  <a:srgbClr val="FFFFFF"/>
                </a:solidFill>
                <a:cs typeface="Segoe UI"/>
              </a:rPr>
            </a:br>
            <a:r>
              <a:rPr lang="en-US" sz="2400" dirty="0">
                <a:solidFill>
                  <a:srgbClr val="FFFFFF"/>
                </a:solidFill>
                <a:cs typeface="Segoe UI"/>
              </a:rPr>
              <a:t>Toll Free Number</a:t>
            </a:r>
            <a:endParaRPr lang="en-US" dirty="0"/>
          </a:p>
        </p:txBody>
      </p:sp>
      <p:sp>
        <p:nvSpPr>
          <p:cNvPr id="12" name="Arrow: Right 11">
            <a:extLst>
              <a:ext uri="{FF2B5EF4-FFF2-40B4-BE49-F238E27FC236}">
                <a16:creationId xmlns:a16="http://schemas.microsoft.com/office/drawing/2014/main" id="{264A6393-93F3-4F03-A4D2-777098DE2E72}"/>
              </a:ext>
            </a:extLst>
          </p:cNvPr>
          <p:cNvSpPr/>
          <p:nvPr/>
        </p:nvSpPr>
        <p:spPr bwMode="auto">
          <a:xfrm>
            <a:off x="7691076" y="2028598"/>
            <a:ext cx="715816" cy="354563"/>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F357AE1-2A4C-426A-8230-FE9F840BEB7D}"/>
              </a:ext>
            </a:extLst>
          </p:cNvPr>
          <p:cNvSpPr/>
          <p:nvPr/>
        </p:nvSpPr>
        <p:spPr bwMode="auto">
          <a:xfrm>
            <a:off x="8524046" y="1531141"/>
            <a:ext cx="2935411" cy="130784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r>
              <a:rPr lang="en-US" sz="2400" dirty="0">
                <a:solidFill>
                  <a:srgbClr val="FFFFFF"/>
                </a:solidFill>
                <a:ea typeface="+mn-lt"/>
                <a:cs typeface="+mn-lt"/>
              </a:rPr>
              <a:t>Add ACS Package to Project</a:t>
            </a:r>
            <a:endParaRPr lang="en-US" sz="2400" dirty="0">
              <a:ea typeface="+mn-lt"/>
              <a:cs typeface="+mn-lt"/>
            </a:endParaRPr>
          </a:p>
        </p:txBody>
      </p:sp>
      <p:sp>
        <p:nvSpPr>
          <p:cNvPr id="14" name="Arrow: Right 13">
            <a:extLst>
              <a:ext uri="{FF2B5EF4-FFF2-40B4-BE49-F238E27FC236}">
                <a16:creationId xmlns:a16="http://schemas.microsoft.com/office/drawing/2014/main" id="{FCF4715F-9204-4435-B6EA-AC81DC02B20B}"/>
              </a:ext>
            </a:extLst>
          </p:cNvPr>
          <p:cNvSpPr/>
          <p:nvPr/>
        </p:nvSpPr>
        <p:spPr bwMode="auto">
          <a:xfrm rot="5400000">
            <a:off x="9633844" y="3149228"/>
            <a:ext cx="715816" cy="354563"/>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D85B53F-5598-4AB1-943F-CC6754B46B4F}"/>
              </a:ext>
            </a:extLst>
          </p:cNvPr>
          <p:cNvSpPr/>
          <p:nvPr/>
        </p:nvSpPr>
        <p:spPr bwMode="auto">
          <a:xfrm>
            <a:off x="8524046" y="3820256"/>
            <a:ext cx="2935411" cy="13078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spcBef>
                <a:spcPct val="0"/>
              </a:spcBef>
              <a:spcAft>
                <a:spcPct val="0"/>
              </a:spcAft>
            </a:pPr>
            <a:r>
              <a:rPr lang="en-US" sz="2400" dirty="0">
                <a:solidFill>
                  <a:srgbClr val="FFFFFF"/>
                </a:solidFill>
                <a:ea typeface="+mn-lt"/>
                <a:cs typeface="+mn-lt"/>
              </a:rPr>
              <a:t>Add Connection </a:t>
            </a:r>
            <a:br>
              <a:rPr lang="en-US" sz="2400" dirty="0">
                <a:solidFill>
                  <a:srgbClr val="FFFFFF"/>
                </a:solidFill>
                <a:ea typeface="+mn-lt"/>
                <a:cs typeface="+mn-lt"/>
              </a:rPr>
            </a:br>
            <a:r>
              <a:rPr lang="en-US" sz="2400" dirty="0">
                <a:solidFill>
                  <a:srgbClr val="FFFFFF"/>
                </a:solidFill>
                <a:ea typeface="+mn-lt"/>
                <a:cs typeface="+mn-lt"/>
              </a:rPr>
              <a:t>String to Project</a:t>
            </a:r>
            <a:endParaRPr lang="en-US" dirty="0">
              <a:ea typeface="+mn-lt"/>
              <a:cs typeface="+mn-lt"/>
            </a:endParaRPr>
          </a:p>
        </p:txBody>
      </p:sp>
      <p:sp>
        <p:nvSpPr>
          <p:cNvPr id="16" name="Arrow: Right 15">
            <a:extLst>
              <a:ext uri="{FF2B5EF4-FFF2-40B4-BE49-F238E27FC236}">
                <a16:creationId xmlns:a16="http://schemas.microsoft.com/office/drawing/2014/main" id="{24C6EC5B-AC49-4917-AACD-3B95F9F5EBD8}"/>
              </a:ext>
            </a:extLst>
          </p:cNvPr>
          <p:cNvSpPr/>
          <p:nvPr/>
        </p:nvSpPr>
        <p:spPr bwMode="auto">
          <a:xfrm rot="10800000">
            <a:off x="7691076" y="4296894"/>
            <a:ext cx="715816" cy="354563"/>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EFE9027-15A0-457B-971D-5A5A81D6E81A}"/>
              </a:ext>
            </a:extLst>
          </p:cNvPr>
          <p:cNvSpPr/>
          <p:nvPr/>
        </p:nvSpPr>
        <p:spPr bwMode="auto">
          <a:xfrm>
            <a:off x="4638512" y="3820256"/>
            <a:ext cx="2935411" cy="130784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r>
              <a:rPr lang="en-US" sz="2400" dirty="0">
                <a:solidFill>
                  <a:srgbClr val="FFFFFF"/>
                </a:solidFill>
                <a:ea typeface="+mn-lt"/>
                <a:cs typeface="+mn-lt"/>
              </a:rPr>
              <a:t>Create </a:t>
            </a:r>
            <a:r>
              <a:rPr lang="en-US" sz="2400" dirty="0" err="1">
                <a:solidFill>
                  <a:srgbClr val="FFFFFF"/>
                </a:solidFill>
                <a:ea typeface="+mn-lt"/>
                <a:cs typeface="+mn-lt"/>
              </a:rPr>
              <a:t>SmsClient</a:t>
            </a:r>
            <a:r>
              <a:rPr lang="en-US" sz="2400" dirty="0">
                <a:solidFill>
                  <a:srgbClr val="FFFFFF"/>
                </a:solidFill>
                <a:ea typeface="+mn-lt"/>
                <a:cs typeface="+mn-lt"/>
              </a:rPr>
              <a:t> Object</a:t>
            </a:r>
            <a:endParaRPr lang="en-US" sz="2400" dirty="0">
              <a:ea typeface="+mn-lt"/>
              <a:cs typeface="+mn-lt"/>
            </a:endParaRPr>
          </a:p>
        </p:txBody>
      </p:sp>
      <p:sp>
        <p:nvSpPr>
          <p:cNvPr id="18" name="Arrow: Right 17">
            <a:extLst>
              <a:ext uri="{FF2B5EF4-FFF2-40B4-BE49-F238E27FC236}">
                <a16:creationId xmlns:a16="http://schemas.microsoft.com/office/drawing/2014/main" id="{146AEEBC-6046-4349-B964-A03C4AD32C76}"/>
              </a:ext>
            </a:extLst>
          </p:cNvPr>
          <p:cNvSpPr/>
          <p:nvPr/>
        </p:nvSpPr>
        <p:spPr bwMode="auto">
          <a:xfrm rot="10800000">
            <a:off x="3805542" y="4296894"/>
            <a:ext cx="715816" cy="354563"/>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FEC08F7-9D02-4EB9-BFE5-71AE75F1F0DF}"/>
              </a:ext>
            </a:extLst>
          </p:cNvPr>
          <p:cNvSpPr/>
          <p:nvPr/>
        </p:nvSpPr>
        <p:spPr bwMode="auto">
          <a:xfrm>
            <a:off x="752976" y="3820256"/>
            <a:ext cx="2935411" cy="130784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spcBef>
                <a:spcPct val="0"/>
              </a:spcBef>
              <a:spcAft>
                <a:spcPct val="0"/>
              </a:spcAft>
            </a:pPr>
            <a:r>
              <a:rPr lang="en-US" sz="2400" dirty="0">
                <a:solidFill>
                  <a:srgbClr val="FFFFFF"/>
                </a:solidFill>
                <a:cs typeface="Segoe UI"/>
              </a:rPr>
              <a:t>Call Send()</a:t>
            </a:r>
            <a:endParaRPr lang="en-US" dirty="0"/>
          </a:p>
        </p:txBody>
      </p:sp>
    </p:spTree>
    <p:extLst>
      <p:ext uri="{BB962C8B-B14F-4D97-AF65-F5344CB8AC3E}">
        <p14:creationId xmlns:p14="http://schemas.microsoft.com/office/powerpoint/2010/main" val="2974045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8BD913E-8E1E-4A26-AEB2-C4FDBEC3F93A}"/>
              </a:ext>
            </a:extLst>
          </p:cNvPr>
          <p:cNvSpPr txBox="1">
            <a:spLocks/>
          </p:cNvSpPr>
          <p:nvPr/>
        </p:nvSpPr>
        <p:spPr>
          <a:xfrm>
            <a:off x="663388" y="2701609"/>
            <a:ext cx="3817172" cy="1454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Segoe UI Semibold"/>
                <a:cs typeface="Segoe UI Semibold"/>
              </a:rPr>
              <a:t>Demo</a:t>
            </a:r>
            <a:endParaRPr lang="en-US" sz="4000" dirty="0">
              <a:latin typeface="Segoe UI Semibold" panose="020B0702040204020203" pitchFamily="34" charset="0"/>
              <a:cs typeface="Segoe UI Semibold" panose="020B0702040204020203" pitchFamily="34" charset="0"/>
            </a:endParaRPr>
          </a:p>
        </p:txBody>
      </p:sp>
      <p:grpSp>
        <p:nvGrpSpPr>
          <p:cNvPr id="11" name="Group 10" descr="Icons depicting Azure communications services">
            <a:extLst>
              <a:ext uri="{FF2B5EF4-FFF2-40B4-BE49-F238E27FC236}">
                <a16:creationId xmlns:a16="http://schemas.microsoft.com/office/drawing/2014/main" id="{181E202D-38BB-4B4F-90C8-647A992D7C72}"/>
              </a:ext>
            </a:extLst>
          </p:cNvPr>
          <p:cNvGrpSpPr/>
          <p:nvPr/>
        </p:nvGrpSpPr>
        <p:grpSpPr>
          <a:xfrm>
            <a:off x="4815869" y="1208"/>
            <a:ext cx="7376131" cy="6856792"/>
            <a:chOff x="5334000" y="0"/>
            <a:chExt cx="6858000" cy="6858000"/>
          </a:xfrm>
        </p:grpSpPr>
        <p:sp>
          <p:nvSpPr>
            <p:cNvPr id="12" name="Rectangle 11">
              <a:extLst>
                <a:ext uri="{FF2B5EF4-FFF2-40B4-BE49-F238E27FC236}">
                  <a16:creationId xmlns:a16="http://schemas.microsoft.com/office/drawing/2014/main" id="{40982941-3168-49FF-95B1-3F1E9FAC6C36}"/>
                </a:ext>
              </a:extLst>
            </p:cNvPr>
            <p:cNvSpPr/>
            <p:nvPr/>
          </p:nvSpPr>
          <p:spPr bwMode="auto">
            <a:xfrm>
              <a:off x="5334000" y="0"/>
              <a:ext cx="6858000" cy="6858000"/>
            </a:xfrm>
            <a:prstGeom prst="rect">
              <a:avLst/>
            </a:prstGeom>
            <a:gradFill flip="none" rotWithShape="1">
              <a:gsLst>
                <a:gs pos="34000">
                  <a:srgbClr val="26272B"/>
                </a:gs>
                <a:gs pos="69000">
                  <a:srgbClr val="2F303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4C65356-1BA2-4D94-BE56-B58F8D242E26}"/>
                </a:ext>
              </a:extLst>
            </p:cNvPr>
            <p:cNvPicPr>
              <a:picLocks noChangeAspect="1"/>
            </p:cNvPicPr>
            <p:nvPr/>
          </p:nvPicPr>
          <p:blipFill rotWithShape="1">
            <a:blip r:embed="rId2"/>
            <a:srcRect l="20376" t="22852" r="19588" b="27624"/>
            <a:stretch/>
          </p:blipFill>
          <p:spPr>
            <a:xfrm>
              <a:off x="5334000" y="1543259"/>
              <a:ext cx="6858000" cy="3771482"/>
            </a:xfrm>
            <a:prstGeom prst="rect">
              <a:avLst/>
            </a:prstGeom>
            <a:effectLst>
              <a:softEdge rad="127000"/>
            </a:effectLst>
          </p:spPr>
        </p:pic>
      </p:grpSp>
    </p:spTree>
    <p:extLst>
      <p:ext uri="{BB962C8B-B14F-4D97-AF65-F5344CB8AC3E}">
        <p14:creationId xmlns:p14="http://schemas.microsoft.com/office/powerpoint/2010/main" val="101196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fontScale="92500" lnSpcReduction="10000"/>
      </a:bodyPr>
      <a:lstStyle>
        <a:defPPr algn="l">
          <a:defRPr sz="4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C24F88107E7A438DEFEB5582649FB7" ma:contentTypeVersion="18" ma:contentTypeDescription="Create a new document." ma:contentTypeScope="" ma:versionID="c107728dc65a4fe62ac86346030f0b8b">
  <xsd:schema xmlns:xsd="http://www.w3.org/2001/XMLSchema" xmlns:xs="http://www.w3.org/2001/XMLSchema" xmlns:p="http://schemas.microsoft.com/office/2006/metadata/properties" xmlns:ns1="http://schemas.microsoft.com/sharepoint/v3" xmlns:ns3="3f147c51-c21e-45a9-b3a1-ce28c5963784" xmlns:ns4="c9442cf2-e4f9-4c10-aafe-3acb727049b2" targetNamespace="http://schemas.microsoft.com/office/2006/metadata/properties" ma:root="true" ma:fieldsID="b90656ecba526459c56339b519ffd97b" ns1:_="" ns3:_="" ns4:_="">
    <xsd:import namespace="http://schemas.microsoft.com/sharepoint/v3"/>
    <xsd:import namespace="3f147c51-c21e-45a9-b3a1-ce28c5963784"/>
    <xsd:import namespace="c9442cf2-e4f9-4c10-aafe-3acb727049b2"/>
    <xsd:element name="properties">
      <xsd:complexType>
        <xsd:sequence>
          <xsd:element name="documentManagement">
            <xsd:complexType>
              <xsd:all>
                <xsd:element ref="ns3:SharedWithDetails" minOccurs="0"/>
                <xsd:element ref="ns3:SharedWithUser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DateTaken" minOccurs="0"/>
                <xsd:element ref="ns4:MediaServiceOCR" minOccurs="0"/>
                <xsd:element ref="ns1:_ip_UnifiedCompliancePolicyProperties" minOccurs="0"/>
                <xsd:element ref="ns1:_ip_UnifiedCompliancePolicyUIAction" minOccurs="0"/>
                <xsd:element ref="ns4:MediaServiceGenerationTime" minOccurs="0"/>
                <xsd:element ref="ns4:MediaServiceEventHashCode"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147c51-c21e-45a9-b3a1-ce28c5963784"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9442cf2-e4f9-4c10-aafe-3acb727049b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10AE11-F04E-4BFB-BF0D-7D3E345B3880}">
  <ds:schemaRefs>
    <ds:schemaRef ds:uri="3f147c51-c21e-45a9-b3a1-ce28c5963784"/>
    <ds:schemaRef ds:uri="c9442cf2-e4f9-4c10-aafe-3acb727049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F21612-A9C8-4F3D-8D5A-6C5272CC392B}">
  <ds:schemaRefs>
    <ds:schemaRef ds:uri="3f147c51-c21e-45a9-b3a1-ce28c5963784"/>
    <ds:schemaRef ds:uri="c9442cf2-e4f9-4c10-aafe-3acb727049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F5302CA-6E27-4A66-93F8-23F9EF32ECE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923</TotalTime>
  <Words>124</Words>
  <Application>Microsoft Office PowerPoint</Application>
  <PresentationFormat>Widescreen</PresentationFormat>
  <Paragraphs>38</Paragraphs>
  <Slides>11</Slides>
  <Notes>2</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1_White 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Ayca Bas</dc:creator>
  <cp:lastModifiedBy>Dan Wahlin</cp:lastModifiedBy>
  <cp:revision>131</cp:revision>
  <dcterms:created xsi:type="dcterms:W3CDTF">2021-11-04T06:59:59Z</dcterms:created>
  <dcterms:modified xsi:type="dcterms:W3CDTF">2022-06-07T16:04:25Z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0x01010099C24F88107E7A438DEFEB5582649FB7</vt:lpwstr>
  </property>
</Properties>
</file>